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Lst>
  <p:notesMasterIdLst>
    <p:notesMasterId r:id="rId48"/>
  </p:notesMasterIdLst>
  <p:sldIdLst>
    <p:sldId id="256" r:id="rId3"/>
    <p:sldId id="257" r:id="rId4"/>
    <p:sldId id="304" r:id="rId5"/>
    <p:sldId id="305" r:id="rId6"/>
    <p:sldId id="301" r:id="rId7"/>
    <p:sldId id="306" r:id="rId8"/>
    <p:sldId id="317" r:id="rId9"/>
    <p:sldId id="318" r:id="rId10"/>
    <p:sldId id="319" r:id="rId11"/>
    <p:sldId id="320" r:id="rId12"/>
    <p:sldId id="321" r:id="rId13"/>
    <p:sldId id="322" r:id="rId14"/>
    <p:sldId id="307" r:id="rId15"/>
    <p:sldId id="326" r:id="rId16"/>
    <p:sldId id="327" r:id="rId17"/>
    <p:sldId id="328" r:id="rId18"/>
    <p:sldId id="350" r:id="rId19"/>
    <p:sldId id="351" r:id="rId20"/>
    <p:sldId id="353" r:id="rId21"/>
    <p:sldId id="359" r:id="rId22"/>
    <p:sldId id="360" r:id="rId23"/>
    <p:sldId id="312" r:id="rId24"/>
    <p:sldId id="313" r:id="rId25"/>
    <p:sldId id="323" r:id="rId26"/>
    <p:sldId id="325" r:id="rId27"/>
    <p:sldId id="324" r:id="rId28"/>
    <p:sldId id="334" r:id="rId29"/>
    <p:sldId id="308" r:id="rId30"/>
    <p:sldId id="354" r:id="rId31"/>
    <p:sldId id="355" r:id="rId32"/>
    <p:sldId id="356" r:id="rId33"/>
    <p:sldId id="363" r:id="rId34"/>
    <p:sldId id="289" r:id="rId35"/>
    <p:sldId id="361" r:id="rId36"/>
    <p:sldId id="347" r:id="rId37"/>
    <p:sldId id="358" r:id="rId38"/>
    <p:sldId id="362" r:id="rId39"/>
    <p:sldId id="309" r:id="rId40"/>
    <p:sldId id="341" r:id="rId41"/>
    <p:sldId id="343" r:id="rId42"/>
    <p:sldId id="344" r:id="rId43"/>
    <p:sldId id="348" r:id="rId44"/>
    <p:sldId id="349" r:id="rId45"/>
    <p:sldId id="340" r:id="rId46"/>
    <p:sldId id="296" r:id="rId47"/>
  </p:sldIdLst>
  <p:sldSz cx="9144000" cy="6858000" type="screen4x3"/>
  <p:notesSz cx="6858000" cy="9144000"/>
  <p:defaultTextStyle>
    <a:defPPr>
      <a:defRPr lang="en-US"/>
    </a:defPPr>
    <a:lvl1pPr algn="ctr" rtl="0" fontAlgn="base">
      <a:spcBef>
        <a:spcPct val="0"/>
      </a:spcBef>
      <a:spcAft>
        <a:spcPct val="0"/>
      </a:spcAft>
      <a:defRPr sz="2400" kern="1200">
        <a:solidFill>
          <a:srgbClr val="000000"/>
        </a:solidFill>
        <a:latin typeface="Gill Sans" charset="0"/>
        <a:ea typeface="ヒラギノ角ゴ ProN W3" charset="-128"/>
        <a:cs typeface="ヒラギノ角ゴ ProN W3" charset="-128"/>
        <a:sym typeface="Gill Sans" charset="0"/>
      </a:defRPr>
    </a:lvl1pPr>
    <a:lvl2pPr marL="192024" algn="ctr" rtl="0" fontAlgn="base">
      <a:spcBef>
        <a:spcPct val="0"/>
      </a:spcBef>
      <a:spcAft>
        <a:spcPct val="0"/>
      </a:spcAft>
      <a:defRPr sz="2400" kern="1200">
        <a:solidFill>
          <a:srgbClr val="000000"/>
        </a:solidFill>
        <a:latin typeface="Gill Sans" charset="0"/>
        <a:ea typeface="ヒラギノ角ゴ ProN W3" charset="-128"/>
        <a:cs typeface="ヒラギノ角ゴ ProN W3" charset="-128"/>
        <a:sym typeface="Gill Sans" charset="0"/>
      </a:defRPr>
    </a:lvl2pPr>
    <a:lvl3pPr marL="384048" algn="ctr" rtl="0" fontAlgn="base">
      <a:spcBef>
        <a:spcPct val="0"/>
      </a:spcBef>
      <a:spcAft>
        <a:spcPct val="0"/>
      </a:spcAft>
      <a:defRPr sz="2400" kern="1200">
        <a:solidFill>
          <a:srgbClr val="000000"/>
        </a:solidFill>
        <a:latin typeface="Gill Sans" charset="0"/>
        <a:ea typeface="ヒラギノ角ゴ ProN W3" charset="-128"/>
        <a:cs typeface="ヒラギノ角ゴ ProN W3" charset="-128"/>
        <a:sym typeface="Gill Sans" charset="0"/>
      </a:defRPr>
    </a:lvl3pPr>
    <a:lvl4pPr marL="576072" algn="ctr" rtl="0" fontAlgn="base">
      <a:spcBef>
        <a:spcPct val="0"/>
      </a:spcBef>
      <a:spcAft>
        <a:spcPct val="0"/>
      </a:spcAft>
      <a:defRPr sz="2400" kern="1200">
        <a:solidFill>
          <a:srgbClr val="000000"/>
        </a:solidFill>
        <a:latin typeface="Gill Sans" charset="0"/>
        <a:ea typeface="ヒラギノ角ゴ ProN W3" charset="-128"/>
        <a:cs typeface="ヒラギノ角ゴ ProN W3" charset="-128"/>
        <a:sym typeface="Gill Sans" charset="0"/>
      </a:defRPr>
    </a:lvl4pPr>
    <a:lvl5pPr marL="768096" algn="ctr" rtl="0" fontAlgn="base">
      <a:spcBef>
        <a:spcPct val="0"/>
      </a:spcBef>
      <a:spcAft>
        <a:spcPct val="0"/>
      </a:spcAft>
      <a:defRPr sz="2400" kern="1200">
        <a:solidFill>
          <a:srgbClr val="000000"/>
        </a:solidFill>
        <a:latin typeface="Gill Sans" charset="0"/>
        <a:ea typeface="ヒラギノ角ゴ ProN W3" charset="-128"/>
        <a:cs typeface="ヒラギノ角ゴ ProN W3" charset="-128"/>
        <a:sym typeface="Gill Sans" charset="0"/>
      </a:defRPr>
    </a:lvl5pPr>
    <a:lvl6pPr marL="960120" algn="l" defTabSz="192024" rtl="0" eaLnBrk="1" latinLnBrk="0" hangingPunct="1">
      <a:defRPr sz="2400" kern="1200">
        <a:solidFill>
          <a:srgbClr val="000000"/>
        </a:solidFill>
        <a:latin typeface="Gill Sans" charset="0"/>
        <a:ea typeface="ヒラギノ角ゴ ProN W3" charset="-128"/>
        <a:cs typeface="ヒラギノ角ゴ ProN W3" charset="-128"/>
        <a:sym typeface="Gill Sans" charset="0"/>
      </a:defRPr>
    </a:lvl6pPr>
    <a:lvl7pPr marL="1152144" algn="l" defTabSz="192024" rtl="0" eaLnBrk="1" latinLnBrk="0" hangingPunct="1">
      <a:defRPr sz="2400" kern="1200">
        <a:solidFill>
          <a:srgbClr val="000000"/>
        </a:solidFill>
        <a:latin typeface="Gill Sans" charset="0"/>
        <a:ea typeface="ヒラギノ角ゴ ProN W3" charset="-128"/>
        <a:cs typeface="ヒラギノ角ゴ ProN W3" charset="-128"/>
        <a:sym typeface="Gill Sans" charset="0"/>
      </a:defRPr>
    </a:lvl7pPr>
    <a:lvl8pPr marL="1344168" algn="l" defTabSz="192024" rtl="0" eaLnBrk="1" latinLnBrk="0" hangingPunct="1">
      <a:defRPr sz="2400" kern="1200">
        <a:solidFill>
          <a:srgbClr val="000000"/>
        </a:solidFill>
        <a:latin typeface="Gill Sans" charset="0"/>
        <a:ea typeface="ヒラギノ角ゴ ProN W3" charset="-128"/>
        <a:cs typeface="ヒラギノ角ゴ ProN W3" charset="-128"/>
        <a:sym typeface="Gill Sans" charset="0"/>
      </a:defRPr>
    </a:lvl8pPr>
    <a:lvl9pPr marL="1536192" algn="l" defTabSz="192024" rtl="0" eaLnBrk="1" latinLnBrk="0" hangingPunct="1">
      <a:defRPr sz="2400" kern="1200">
        <a:solidFill>
          <a:srgbClr val="000000"/>
        </a:solidFill>
        <a:latin typeface="Gill Sans" charset="0"/>
        <a:ea typeface="ヒラギノ角ゴ ProN W3" charset="-128"/>
        <a:cs typeface="ヒラギノ角ゴ ProN W3" charset="-128"/>
        <a:sym typeface="Gill Sans"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anchao WANG" initials="Y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3498DB"/>
    <a:srgbClr val="BCD32F"/>
    <a:srgbClr val="DA5054"/>
    <a:srgbClr val="F2C144"/>
    <a:srgbClr val="666666"/>
    <a:srgbClr val="3C3C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09" autoAdjust="0"/>
    <p:restoredTop sz="80072" autoAdjust="0"/>
  </p:normalViewPr>
  <p:slideViewPr>
    <p:cSldViewPr>
      <p:cViewPr>
        <p:scale>
          <a:sx n="59" d="100"/>
          <a:sy n="59" d="100"/>
        </p:scale>
        <p:origin x="1602" y="4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B0F773F-F232-AA4A-8010-77A5176A3463}" type="datetimeFigureOut">
              <a:rPr lang="en-US" smtClean="0"/>
              <a:pPr/>
              <a:t>1/28/2016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C5C1F02-D7A8-A842-9C57-75353B419D2B}" type="slidenum">
              <a:rPr lang="en-US" smtClean="0"/>
              <a:pPr/>
              <a:t>‹N°›</a:t>
            </a:fld>
            <a:endParaRPr lang="en-US"/>
          </a:p>
        </p:txBody>
      </p:sp>
    </p:spTree>
    <p:extLst>
      <p:ext uri="{BB962C8B-B14F-4D97-AF65-F5344CB8AC3E}">
        <p14:creationId xmlns:p14="http://schemas.microsoft.com/office/powerpoint/2010/main" val="690566696"/>
      </p:ext>
    </p:extLst>
  </p:cSld>
  <p:clrMap bg1="lt1" tx1="dk1" bg2="lt2" tx2="dk2" accent1="accent1" accent2="accent2" accent3="accent3" accent4="accent4" accent5="accent5" accent6="accent6" hlink="hlink" folHlink="folHlink"/>
  <p:notesStyle>
    <a:lvl1pPr marL="0" algn="l" defTabSz="192024" rtl="0" eaLnBrk="1" latinLnBrk="0" hangingPunct="1">
      <a:defRPr sz="500" kern="1200">
        <a:solidFill>
          <a:schemeClr val="tx1"/>
        </a:solidFill>
        <a:latin typeface="+mn-lt"/>
        <a:ea typeface="+mn-ea"/>
        <a:cs typeface="+mn-cs"/>
      </a:defRPr>
    </a:lvl1pPr>
    <a:lvl2pPr marL="192024" algn="l" defTabSz="192024" rtl="0" eaLnBrk="1" latinLnBrk="0" hangingPunct="1">
      <a:defRPr sz="500" kern="1200">
        <a:solidFill>
          <a:schemeClr val="tx1"/>
        </a:solidFill>
        <a:latin typeface="+mn-lt"/>
        <a:ea typeface="+mn-ea"/>
        <a:cs typeface="+mn-cs"/>
      </a:defRPr>
    </a:lvl2pPr>
    <a:lvl3pPr marL="384048" algn="l" defTabSz="192024" rtl="0" eaLnBrk="1" latinLnBrk="0" hangingPunct="1">
      <a:defRPr sz="500" kern="1200">
        <a:solidFill>
          <a:schemeClr val="tx1"/>
        </a:solidFill>
        <a:latin typeface="+mn-lt"/>
        <a:ea typeface="+mn-ea"/>
        <a:cs typeface="+mn-cs"/>
      </a:defRPr>
    </a:lvl3pPr>
    <a:lvl4pPr marL="576072" algn="l" defTabSz="192024" rtl="0" eaLnBrk="1" latinLnBrk="0" hangingPunct="1">
      <a:defRPr sz="500" kern="1200">
        <a:solidFill>
          <a:schemeClr val="tx1"/>
        </a:solidFill>
        <a:latin typeface="+mn-lt"/>
        <a:ea typeface="+mn-ea"/>
        <a:cs typeface="+mn-cs"/>
      </a:defRPr>
    </a:lvl4pPr>
    <a:lvl5pPr marL="768096" algn="l" defTabSz="192024" rtl="0" eaLnBrk="1" latinLnBrk="0" hangingPunct="1">
      <a:defRPr sz="500" kern="1200">
        <a:solidFill>
          <a:schemeClr val="tx1"/>
        </a:solidFill>
        <a:latin typeface="+mn-lt"/>
        <a:ea typeface="+mn-ea"/>
        <a:cs typeface="+mn-cs"/>
      </a:defRPr>
    </a:lvl5pPr>
    <a:lvl6pPr marL="960120" algn="l" defTabSz="192024" rtl="0" eaLnBrk="1" latinLnBrk="0" hangingPunct="1">
      <a:defRPr sz="500" kern="1200">
        <a:solidFill>
          <a:schemeClr val="tx1"/>
        </a:solidFill>
        <a:latin typeface="+mn-lt"/>
        <a:ea typeface="+mn-ea"/>
        <a:cs typeface="+mn-cs"/>
      </a:defRPr>
    </a:lvl6pPr>
    <a:lvl7pPr marL="1152144" algn="l" defTabSz="192024" rtl="0" eaLnBrk="1" latinLnBrk="0" hangingPunct="1">
      <a:defRPr sz="500" kern="1200">
        <a:solidFill>
          <a:schemeClr val="tx1"/>
        </a:solidFill>
        <a:latin typeface="+mn-lt"/>
        <a:ea typeface="+mn-ea"/>
        <a:cs typeface="+mn-cs"/>
      </a:defRPr>
    </a:lvl7pPr>
    <a:lvl8pPr marL="1344168" algn="l" defTabSz="192024" rtl="0" eaLnBrk="1" latinLnBrk="0" hangingPunct="1">
      <a:defRPr sz="500" kern="1200">
        <a:solidFill>
          <a:schemeClr val="tx1"/>
        </a:solidFill>
        <a:latin typeface="+mn-lt"/>
        <a:ea typeface="+mn-ea"/>
        <a:cs typeface="+mn-cs"/>
      </a:defRPr>
    </a:lvl8pPr>
    <a:lvl9pPr marL="1536192" algn="l" defTabSz="192024" rtl="0" eaLnBrk="1" latinLnBrk="0" hangingPunct="1">
      <a:defRPr sz="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indent="0">
              <a:buFont typeface="Arial" panose="020B0604020202020204" pitchFamily="34" charset="0"/>
              <a:buNone/>
            </a:pPr>
            <a:r>
              <a:rPr lang="fr-FR" dirty="0" smtClean="0"/>
              <a:t>Aurélien</a:t>
            </a:r>
          </a:p>
          <a:p>
            <a:pPr marL="0" indent="0">
              <a:buFont typeface="Arial" panose="020B0604020202020204" pitchFamily="34" charset="0"/>
              <a:buNone/>
            </a:pPr>
            <a:r>
              <a:rPr lang="fr-FR" dirty="0" smtClean="0"/>
              <a:t>Good </a:t>
            </a:r>
            <a:r>
              <a:rPr lang="fr-FR" dirty="0" err="1" smtClean="0"/>
              <a:t>morning</a:t>
            </a:r>
            <a:r>
              <a:rPr lang="fr-FR" dirty="0" smtClean="0"/>
              <a:t> </a:t>
            </a:r>
            <a:r>
              <a:rPr lang="fr-FR" dirty="0" err="1" smtClean="0"/>
              <a:t>everybody</a:t>
            </a:r>
            <a:r>
              <a:rPr lang="fr-FR" dirty="0" smtClean="0"/>
              <a:t>.</a:t>
            </a:r>
            <a:r>
              <a:rPr lang="fr-FR" baseline="0" dirty="0" smtClean="0"/>
              <a:t> </a:t>
            </a:r>
          </a:p>
          <a:p>
            <a:pPr marL="0" indent="0">
              <a:buFont typeface="Arial" panose="020B0604020202020204" pitchFamily="34" charset="0"/>
              <a:buNone/>
            </a:pPr>
            <a:r>
              <a:rPr lang="fr-FR" baseline="0" dirty="0" err="1" smtClean="0"/>
              <a:t>Today</a:t>
            </a:r>
            <a:r>
              <a:rPr lang="fr-FR" baseline="0" dirty="0" smtClean="0"/>
              <a:t> </a:t>
            </a:r>
            <a:r>
              <a:rPr lang="fr-FR" baseline="0" dirty="0" err="1" smtClean="0"/>
              <a:t>we</a:t>
            </a:r>
            <a:r>
              <a:rPr lang="fr-FR" baseline="0" dirty="0" smtClean="0"/>
              <a:t> are </a:t>
            </a:r>
            <a:r>
              <a:rPr lang="fr-FR" baseline="0" dirty="0" err="1" smtClean="0"/>
              <a:t>going</a:t>
            </a:r>
            <a:r>
              <a:rPr lang="fr-FR" baseline="0" dirty="0" smtClean="0"/>
              <a:t> to talk about the SWIM ESB Project</a:t>
            </a:r>
          </a:p>
          <a:p>
            <a:pPr marL="0" indent="0">
              <a:buFont typeface="Arial" panose="020B0604020202020204" pitchFamily="34" charset="0"/>
              <a:buNone/>
            </a:pPr>
            <a:r>
              <a:rPr lang="fr-FR" baseline="0" dirty="0" smtClean="0"/>
              <a:t>This </a:t>
            </a:r>
            <a:r>
              <a:rPr lang="fr-FR" baseline="0" dirty="0" err="1" smtClean="0"/>
              <a:t>project</a:t>
            </a:r>
            <a:r>
              <a:rPr lang="fr-FR" baseline="0" dirty="0" smtClean="0"/>
              <a:t> </a:t>
            </a:r>
            <a:r>
              <a:rPr lang="fr-FR" baseline="0" dirty="0" err="1" smtClean="0"/>
              <a:t>kept</a:t>
            </a:r>
            <a:r>
              <a:rPr lang="fr-FR" baseline="0" dirty="0" smtClean="0"/>
              <a:t> us </a:t>
            </a:r>
            <a:r>
              <a:rPr lang="fr-FR" baseline="0" dirty="0" err="1" smtClean="0"/>
              <a:t>busy</a:t>
            </a:r>
            <a:r>
              <a:rPr lang="fr-FR" baseline="0" dirty="0" smtClean="0"/>
              <a:t> for </a:t>
            </a:r>
            <a:r>
              <a:rPr lang="fr-FR" baseline="0" dirty="0" err="1" smtClean="0"/>
              <a:t>almost</a:t>
            </a:r>
            <a:r>
              <a:rPr lang="fr-FR" baseline="0" dirty="0" smtClean="0"/>
              <a:t> 4 </a:t>
            </a:r>
            <a:r>
              <a:rPr lang="fr-FR" baseline="0" dirty="0" err="1" smtClean="0"/>
              <a:t>months</a:t>
            </a:r>
            <a:r>
              <a:rPr lang="fr-FR" baseline="0" dirty="0" smtClean="0"/>
              <a:t>.</a:t>
            </a:r>
          </a:p>
          <a:p>
            <a:pPr marL="0" indent="0">
              <a:buFont typeface="Arial" panose="020B0604020202020204" pitchFamily="34" charset="0"/>
              <a:buNone/>
            </a:pPr>
            <a:r>
              <a:rPr lang="fr-FR" baseline="0" dirty="0" smtClean="0"/>
              <a:t>So </a:t>
            </a:r>
            <a:r>
              <a:rPr lang="fr-FR" baseline="0" dirty="0" err="1" smtClean="0"/>
              <a:t>let’s</a:t>
            </a:r>
            <a:r>
              <a:rPr lang="fr-FR" baseline="0" dirty="0" smtClean="0"/>
              <a:t> </a:t>
            </a:r>
            <a:r>
              <a:rPr lang="fr-FR" baseline="0" dirty="0" err="1" smtClean="0"/>
              <a:t>explain</a:t>
            </a:r>
            <a:r>
              <a:rPr lang="fr-FR" baseline="0" dirty="0" smtClean="0"/>
              <a:t> </a:t>
            </a:r>
            <a:r>
              <a:rPr lang="fr-FR" baseline="0" dirty="0" err="1" smtClean="0"/>
              <a:t>what</a:t>
            </a:r>
            <a:r>
              <a:rPr lang="fr-FR" baseline="0" dirty="0" smtClean="0"/>
              <a:t> </a:t>
            </a:r>
            <a:r>
              <a:rPr lang="fr-FR" baseline="0" dirty="0" err="1" smtClean="0"/>
              <a:t>we</a:t>
            </a:r>
            <a:r>
              <a:rPr lang="fr-FR" baseline="0" dirty="0" smtClean="0"/>
              <a:t> </a:t>
            </a:r>
            <a:r>
              <a:rPr lang="fr-FR" baseline="0" dirty="0" err="1" smtClean="0"/>
              <a:t>did</a:t>
            </a:r>
            <a:endParaRPr lang="fr-FR" baseline="0" dirty="0" smtClean="0"/>
          </a:p>
          <a:p>
            <a:pPr marL="0" indent="0">
              <a:buFont typeface="Arial" panose="020B0604020202020204" pitchFamily="34" charset="0"/>
              <a:buNone/>
            </a:pPr>
            <a:endParaRPr lang="fr-FR" baseline="0" dirty="0" smtClean="0"/>
          </a:p>
          <a:p>
            <a:pPr marL="0" indent="0">
              <a:buFont typeface="Arial" panose="020B0604020202020204" pitchFamily="34" charset="0"/>
              <a:buNone/>
            </a:pPr>
            <a:endParaRPr lang="fr-FR" dirty="0" smtClean="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1</a:t>
            </a:fld>
            <a:endParaRPr lang="en-US"/>
          </a:p>
        </p:txBody>
      </p:sp>
    </p:spTree>
    <p:extLst>
      <p:ext uri="{BB962C8B-B14F-4D97-AF65-F5344CB8AC3E}">
        <p14:creationId xmlns:p14="http://schemas.microsoft.com/office/powerpoint/2010/main" val="17732129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Yanchao</a:t>
            </a: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10</a:t>
            </a:fld>
            <a:endParaRPr lang="en-US"/>
          </a:p>
        </p:txBody>
      </p:sp>
    </p:spTree>
    <p:extLst>
      <p:ext uri="{BB962C8B-B14F-4D97-AF65-F5344CB8AC3E}">
        <p14:creationId xmlns:p14="http://schemas.microsoft.com/office/powerpoint/2010/main" val="2284170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Yanchao</a:t>
            </a: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11</a:t>
            </a:fld>
            <a:endParaRPr lang="en-US"/>
          </a:p>
        </p:txBody>
      </p:sp>
    </p:spTree>
    <p:extLst>
      <p:ext uri="{BB962C8B-B14F-4D97-AF65-F5344CB8AC3E}">
        <p14:creationId xmlns:p14="http://schemas.microsoft.com/office/powerpoint/2010/main" val="10234845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Yanchao</a:t>
            </a:r>
          </a:p>
          <a:p>
            <a:r>
              <a:rPr lang="fr-FR" dirty="0" smtClean="0"/>
              <a:t>That </a:t>
            </a:r>
            <a:r>
              <a:rPr lang="fr-FR" dirty="0" err="1" smtClean="0"/>
              <a:t>is</a:t>
            </a:r>
            <a:r>
              <a:rPr lang="fr-FR" dirty="0" smtClean="0"/>
              <a:t> the </a:t>
            </a:r>
            <a:r>
              <a:rPr lang="fr-FR" dirty="0" err="1" smtClean="0"/>
              <a:t>product</a:t>
            </a:r>
            <a:r>
              <a:rPr lang="fr-FR" dirty="0" smtClean="0"/>
              <a:t> breakdown structure (</a:t>
            </a:r>
            <a:r>
              <a:rPr lang="fr-FR" dirty="0" err="1" smtClean="0"/>
              <a:t>pbs</a:t>
            </a:r>
            <a:r>
              <a:rPr lang="fr-FR" dirty="0" smtClean="0"/>
              <a:t>)</a:t>
            </a: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12</a:t>
            </a:fld>
            <a:endParaRPr lang="en-US"/>
          </a:p>
        </p:txBody>
      </p:sp>
    </p:spTree>
    <p:extLst>
      <p:ext uri="{BB962C8B-B14F-4D97-AF65-F5344CB8AC3E}">
        <p14:creationId xmlns:p14="http://schemas.microsoft.com/office/powerpoint/2010/main" val="14105536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aseline="0" dirty="0" smtClean="0"/>
              <a:t>Yanchao to Alexandre</a:t>
            </a:r>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13</a:t>
            </a:fld>
            <a:endParaRPr lang="en-US"/>
          </a:p>
        </p:txBody>
      </p:sp>
    </p:spTree>
    <p:extLst>
      <p:ext uri="{BB962C8B-B14F-4D97-AF65-F5344CB8AC3E}">
        <p14:creationId xmlns:p14="http://schemas.microsoft.com/office/powerpoint/2010/main" val="17245842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Alexandre</a:t>
            </a: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14</a:t>
            </a:fld>
            <a:endParaRPr lang="en-US"/>
          </a:p>
        </p:txBody>
      </p:sp>
    </p:spTree>
    <p:extLst>
      <p:ext uri="{BB962C8B-B14F-4D97-AF65-F5344CB8AC3E}">
        <p14:creationId xmlns:p14="http://schemas.microsoft.com/office/powerpoint/2010/main" val="26517982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Alexandre</a:t>
            </a: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15</a:t>
            </a:fld>
            <a:endParaRPr lang="en-US"/>
          </a:p>
        </p:txBody>
      </p:sp>
    </p:spTree>
    <p:extLst>
      <p:ext uri="{BB962C8B-B14F-4D97-AF65-F5344CB8AC3E}">
        <p14:creationId xmlns:p14="http://schemas.microsoft.com/office/powerpoint/2010/main" val="26906356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Alexandre</a:t>
            </a: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16</a:t>
            </a:fld>
            <a:endParaRPr lang="en-US"/>
          </a:p>
        </p:txBody>
      </p:sp>
    </p:spTree>
    <p:extLst>
      <p:ext uri="{BB962C8B-B14F-4D97-AF65-F5344CB8AC3E}">
        <p14:creationId xmlns:p14="http://schemas.microsoft.com/office/powerpoint/2010/main" val="36958176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Alexandre</a:t>
            </a: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17</a:t>
            </a:fld>
            <a:endParaRPr lang="en-US"/>
          </a:p>
        </p:txBody>
      </p:sp>
    </p:spTree>
    <p:extLst>
      <p:ext uri="{BB962C8B-B14F-4D97-AF65-F5344CB8AC3E}">
        <p14:creationId xmlns:p14="http://schemas.microsoft.com/office/powerpoint/2010/main" val="3974124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Alexandre</a:t>
            </a: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18</a:t>
            </a:fld>
            <a:endParaRPr lang="en-US"/>
          </a:p>
        </p:txBody>
      </p:sp>
    </p:spTree>
    <p:extLst>
      <p:ext uri="{BB962C8B-B14F-4D97-AF65-F5344CB8AC3E}">
        <p14:creationId xmlns:p14="http://schemas.microsoft.com/office/powerpoint/2010/main" val="26441494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Yuanbo</a:t>
            </a: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20</a:t>
            </a:fld>
            <a:endParaRPr lang="en-US"/>
          </a:p>
        </p:txBody>
      </p:sp>
    </p:spTree>
    <p:extLst>
      <p:ext uri="{BB962C8B-B14F-4D97-AF65-F5344CB8AC3E}">
        <p14:creationId xmlns:p14="http://schemas.microsoft.com/office/powerpoint/2010/main" val="1122602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Aurélien</a:t>
            </a:r>
          </a:p>
          <a:p>
            <a:r>
              <a:rPr lang="fr-FR" dirty="0" smtClean="0"/>
              <a:t>But first let me </a:t>
            </a:r>
            <a:r>
              <a:rPr lang="fr-FR" dirty="0" err="1" smtClean="0"/>
              <a:t>introduce</a:t>
            </a:r>
            <a:r>
              <a:rPr lang="fr-FR" dirty="0" smtClean="0"/>
              <a:t> </a:t>
            </a:r>
            <a:r>
              <a:rPr lang="fr-FR" dirty="0" err="1" smtClean="0"/>
              <a:t>myself</a:t>
            </a:r>
            <a:endParaRPr lang="fr-FR" dirty="0" smtClean="0"/>
          </a:p>
          <a:p>
            <a:r>
              <a:rPr lang="fr-FR" dirty="0" smtClean="0"/>
              <a:t>That </a:t>
            </a:r>
            <a:r>
              <a:rPr lang="fr-FR" dirty="0" err="1" smtClean="0"/>
              <a:t>is</a:t>
            </a:r>
            <a:r>
              <a:rPr lang="fr-FR" dirty="0" smtClean="0"/>
              <a:t> </a:t>
            </a:r>
            <a:r>
              <a:rPr lang="fr-FR" dirty="0" err="1" smtClean="0"/>
              <a:t>my</a:t>
            </a:r>
            <a:r>
              <a:rPr lang="fr-FR" dirty="0" smtClean="0"/>
              <a:t> </a:t>
            </a:r>
            <a:r>
              <a:rPr lang="fr-FR" dirty="0" err="1" smtClean="0"/>
              <a:t>favourite</a:t>
            </a:r>
            <a:r>
              <a:rPr lang="fr-FR" dirty="0" smtClean="0"/>
              <a:t> slide</a:t>
            </a:r>
            <a:endParaRPr lang="fr-FR" dirty="0" smtClean="0"/>
          </a:p>
          <a:p>
            <a:r>
              <a:rPr lang="fr-FR" dirty="0" err="1" smtClean="0"/>
              <a:t>My</a:t>
            </a:r>
            <a:r>
              <a:rPr lang="fr-FR" baseline="0" dirty="0" smtClean="0"/>
              <a:t> </a:t>
            </a:r>
            <a:r>
              <a:rPr lang="fr-FR" baseline="0" dirty="0" err="1" smtClean="0"/>
              <a:t>name</a:t>
            </a:r>
            <a:r>
              <a:rPr lang="fr-FR" baseline="0" dirty="0" smtClean="0"/>
              <a:t> </a:t>
            </a:r>
            <a:r>
              <a:rPr lang="fr-FR" baseline="0" dirty="0" err="1" smtClean="0"/>
              <a:t>is</a:t>
            </a:r>
            <a:r>
              <a:rPr lang="fr-FR" baseline="0" dirty="0" smtClean="0"/>
              <a:t> …  </a:t>
            </a:r>
          </a:p>
          <a:p>
            <a:r>
              <a:rPr lang="fr-FR" baseline="0" dirty="0" smtClean="0"/>
              <a:t>I </a:t>
            </a:r>
            <a:r>
              <a:rPr lang="fr-FR" baseline="0" dirty="0" err="1" smtClean="0"/>
              <a:t>was</a:t>
            </a:r>
            <a:r>
              <a:rPr lang="fr-FR" baseline="0" dirty="0" smtClean="0"/>
              <a:t> the </a:t>
            </a:r>
            <a:r>
              <a:rPr lang="fr-FR" baseline="0" dirty="0" err="1" smtClean="0"/>
              <a:t>project</a:t>
            </a:r>
            <a:r>
              <a:rPr lang="fr-FR" baseline="0" dirty="0" smtClean="0"/>
              <a:t> manager, </a:t>
            </a:r>
            <a:r>
              <a:rPr lang="fr-FR" baseline="0" dirty="0" err="1" smtClean="0"/>
              <a:t>my</a:t>
            </a:r>
            <a:r>
              <a:rPr lang="fr-FR" baseline="0" dirty="0" smtClean="0"/>
              <a:t> </a:t>
            </a:r>
            <a:r>
              <a:rPr lang="fr-FR" baseline="0" dirty="0" err="1" smtClean="0"/>
              <a:t>tasks</a:t>
            </a:r>
            <a:r>
              <a:rPr lang="fr-FR" baseline="0" dirty="0" smtClean="0"/>
              <a:t> </a:t>
            </a:r>
            <a:r>
              <a:rPr lang="fr-FR" baseline="0" dirty="0" err="1" smtClean="0"/>
              <a:t>was</a:t>
            </a:r>
            <a:r>
              <a:rPr lang="fr-FR" baseline="0" dirty="0" smtClean="0"/>
              <a:t> to </a:t>
            </a:r>
            <a:r>
              <a:rPr lang="fr-FR" baseline="0" dirty="0" err="1" smtClean="0"/>
              <a:t>communicate</a:t>
            </a:r>
            <a:r>
              <a:rPr lang="fr-FR" baseline="0" dirty="0" smtClean="0"/>
              <a:t> </a:t>
            </a:r>
            <a:r>
              <a:rPr lang="fr-FR" baseline="0" dirty="0" err="1" smtClean="0"/>
              <a:t>with</a:t>
            </a:r>
            <a:r>
              <a:rPr lang="fr-FR" baseline="0" dirty="0" smtClean="0"/>
              <a:t> the </a:t>
            </a:r>
            <a:r>
              <a:rPr lang="fr-FR" baseline="0" dirty="0" err="1" smtClean="0"/>
              <a:t>product</a:t>
            </a:r>
            <a:r>
              <a:rPr lang="fr-FR" baseline="0" dirty="0" smtClean="0"/>
              <a:t> </a:t>
            </a:r>
            <a:r>
              <a:rPr lang="fr-FR" baseline="0" dirty="0" err="1" smtClean="0"/>
              <a:t>owner</a:t>
            </a:r>
            <a:r>
              <a:rPr lang="fr-FR" baseline="0" dirty="0" smtClean="0"/>
              <a:t>, organise the team</a:t>
            </a:r>
          </a:p>
          <a:p>
            <a:r>
              <a:rPr lang="fr-FR" baseline="0" dirty="0" smtClean="0"/>
              <a:t>And I </a:t>
            </a:r>
            <a:r>
              <a:rPr lang="fr-FR" baseline="0" dirty="0" err="1" smtClean="0"/>
              <a:t>was</a:t>
            </a:r>
            <a:r>
              <a:rPr lang="fr-FR" baseline="0" dirty="0" smtClean="0"/>
              <a:t> </a:t>
            </a:r>
            <a:r>
              <a:rPr lang="fr-FR" baseline="0" dirty="0" err="1" smtClean="0"/>
              <a:t>also</a:t>
            </a:r>
            <a:r>
              <a:rPr lang="fr-FR" baseline="0" dirty="0" smtClean="0"/>
              <a:t> the </a:t>
            </a:r>
            <a:r>
              <a:rPr lang="fr-FR" baseline="0" dirty="0" err="1" smtClean="0"/>
              <a:t>scrum</a:t>
            </a:r>
            <a:r>
              <a:rPr lang="fr-FR" baseline="0" dirty="0" smtClean="0"/>
              <a:t> master</a:t>
            </a: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2</a:t>
            </a:fld>
            <a:endParaRPr lang="en-US"/>
          </a:p>
        </p:txBody>
      </p:sp>
    </p:spTree>
    <p:extLst>
      <p:ext uri="{BB962C8B-B14F-4D97-AF65-F5344CB8AC3E}">
        <p14:creationId xmlns:p14="http://schemas.microsoft.com/office/powerpoint/2010/main" val="39049887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Yuanbo</a:t>
            </a: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21</a:t>
            </a:fld>
            <a:endParaRPr lang="en-US"/>
          </a:p>
        </p:txBody>
      </p:sp>
    </p:spTree>
    <p:extLst>
      <p:ext uri="{BB962C8B-B14F-4D97-AF65-F5344CB8AC3E}">
        <p14:creationId xmlns:p14="http://schemas.microsoft.com/office/powerpoint/2010/main" val="4787375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Aurélien</a:t>
            </a:r>
          </a:p>
          <a:p>
            <a:r>
              <a:rPr lang="fr-FR" dirty="0" smtClean="0"/>
              <a:t>For</a:t>
            </a:r>
            <a:r>
              <a:rPr lang="fr-FR" baseline="0" dirty="0" smtClean="0"/>
              <a:t> the </a:t>
            </a:r>
            <a:r>
              <a:rPr lang="fr-FR" baseline="0" dirty="0" err="1" smtClean="0"/>
              <a:t>project</a:t>
            </a:r>
            <a:r>
              <a:rPr lang="fr-FR" baseline="0" dirty="0" smtClean="0"/>
              <a:t>, </a:t>
            </a:r>
            <a:r>
              <a:rPr lang="fr-FR" baseline="0" dirty="0" err="1" smtClean="0"/>
              <a:t>we</a:t>
            </a:r>
            <a:r>
              <a:rPr lang="fr-FR" baseline="0" dirty="0" smtClean="0"/>
              <a:t> </a:t>
            </a:r>
            <a:r>
              <a:rPr lang="fr-FR" baseline="0" dirty="0" err="1" smtClean="0"/>
              <a:t>used</a:t>
            </a:r>
            <a:r>
              <a:rPr lang="fr-FR" baseline="0" dirty="0" smtClean="0"/>
              <a:t> the </a:t>
            </a:r>
            <a:r>
              <a:rPr lang="fr-FR" baseline="0" dirty="0" err="1" smtClean="0"/>
              <a:t>scrum</a:t>
            </a:r>
            <a:r>
              <a:rPr lang="fr-FR" baseline="0" dirty="0" smtClean="0"/>
              <a:t>  </a:t>
            </a:r>
            <a:r>
              <a:rPr lang="fr-FR" baseline="0" dirty="0" err="1" smtClean="0"/>
              <a:t>metholody</a:t>
            </a:r>
            <a:r>
              <a:rPr lang="fr-FR" baseline="0" dirty="0" smtClean="0"/>
              <a:t> and </a:t>
            </a:r>
            <a:r>
              <a:rPr lang="fr-FR" baseline="0" dirty="0" err="1" smtClean="0"/>
              <a:t>we</a:t>
            </a:r>
            <a:r>
              <a:rPr lang="fr-FR" baseline="0" dirty="0" smtClean="0"/>
              <a:t> stick to it </a:t>
            </a:r>
            <a:r>
              <a:rPr lang="fr-FR" baseline="0" dirty="0" err="1" smtClean="0"/>
              <a:t>until</a:t>
            </a:r>
            <a:r>
              <a:rPr lang="fr-FR" baseline="0" dirty="0" smtClean="0"/>
              <a:t> the end.</a:t>
            </a:r>
          </a:p>
          <a:p>
            <a:r>
              <a:rPr lang="fr-FR" baseline="0" dirty="0" smtClean="0"/>
              <a:t>The </a:t>
            </a:r>
            <a:r>
              <a:rPr lang="fr-FR" baseline="0" dirty="0" err="1" smtClean="0"/>
              <a:t>work</a:t>
            </a:r>
            <a:r>
              <a:rPr lang="fr-FR" baseline="0" dirty="0" smtClean="0"/>
              <a:t> </a:t>
            </a:r>
            <a:r>
              <a:rPr lang="fr-FR" baseline="0" dirty="0" err="1" smtClean="0"/>
              <a:t>was</a:t>
            </a:r>
            <a:r>
              <a:rPr lang="fr-FR" baseline="0" dirty="0" smtClean="0"/>
              <a:t> </a:t>
            </a:r>
            <a:r>
              <a:rPr lang="fr-FR" baseline="0" dirty="0" err="1" smtClean="0"/>
              <a:t>divided</a:t>
            </a:r>
            <a:r>
              <a:rPr lang="fr-FR" baseline="0" dirty="0" smtClean="0"/>
              <a:t> </a:t>
            </a:r>
            <a:r>
              <a:rPr lang="fr-FR" baseline="0" dirty="0" err="1" smtClean="0"/>
              <a:t>into</a:t>
            </a:r>
            <a:r>
              <a:rPr lang="fr-FR" baseline="0" dirty="0" smtClean="0"/>
              <a:t> 4 sprints.</a:t>
            </a:r>
            <a:endParaRPr lang="fr-FR" dirty="0" smtClean="0"/>
          </a:p>
          <a:p>
            <a:r>
              <a:rPr lang="fr-FR" dirty="0" smtClean="0"/>
              <a:t>First </a:t>
            </a:r>
            <a:r>
              <a:rPr lang="fr-FR" dirty="0" err="1" smtClean="0"/>
              <a:t>we</a:t>
            </a:r>
            <a:r>
              <a:rPr lang="fr-FR" dirty="0" smtClean="0"/>
              <a:t> made</a:t>
            </a:r>
            <a:r>
              <a:rPr lang="fr-FR" baseline="0" dirty="0" smtClean="0"/>
              <a:t> the system able to </a:t>
            </a:r>
            <a:r>
              <a:rPr lang="fr-FR" baseline="0" dirty="0" err="1" smtClean="0"/>
              <a:t>create</a:t>
            </a:r>
            <a:r>
              <a:rPr lang="fr-FR" baseline="0" dirty="0" smtClean="0"/>
              <a:t> scenario</a:t>
            </a:r>
          </a:p>
          <a:p>
            <a:r>
              <a:rPr lang="fr-FR" baseline="0" dirty="0" smtClean="0"/>
              <a:t>&amp; </a:t>
            </a:r>
            <a:r>
              <a:rPr lang="fr-FR" baseline="0" dirty="0" err="1" smtClean="0"/>
              <a:t>we</a:t>
            </a:r>
            <a:r>
              <a:rPr lang="fr-FR" baseline="0" dirty="0" smtClean="0"/>
              <a:t> </a:t>
            </a:r>
            <a:r>
              <a:rPr lang="fr-FR" baseline="0" dirty="0" err="1" smtClean="0"/>
              <a:t>worked</a:t>
            </a:r>
            <a:r>
              <a:rPr lang="fr-FR" baseline="0" dirty="0" smtClean="0"/>
              <a:t> on the </a:t>
            </a:r>
            <a:r>
              <a:rPr lang="fr-FR" baseline="0" dirty="0" err="1" smtClean="0"/>
              <a:t>dummies</a:t>
            </a:r>
            <a:r>
              <a:rPr lang="fr-FR" baseline="0" dirty="0" smtClean="0"/>
              <a:t> </a:t>
            </a:r>
          </a:p>
          <a:p>
            <a:r>
              <a:rPr lang="fr-FR" baseline="0" dirty="0" err="1" smtClean="0"/>
              <a:t>During</a:t>
            </a:r>
            <a:r>
              <a:rPr lang="fr-FR" baseline="0" dirty="0" smtClean="0"/>
              <a:t> the </a:t>
            </a:r>
            <a:r>
              <a:rPr lang="fr-FR" baseline="0" dirty="0" err="1" smtClean="0"/>
              <a:t>christmas</a:t>
            </a:r>
            <a:r>
              <a:rPr lang="fr-FR" baseline="0" dirty="0" smtClean="0"/>
              <a:t> </a:t>
            </a:r>
            <a:r>
              <a:rPr lang="fr-FR" baseline="0" dirty="0" err="1" smtClean="0"/>
              <a:t>holiday</a:t>
            </a:r>
            <a:r>
              <a:rPr lang="fr-FR" baseline="0" dirty="0" smtClean="0"/>
              <a:t> </a:t>
            </a:r>
            <a:r>
              <a:rPr lang="fr-FR" baseline="0" dirty="0" err="1" smtClean="0"/>
              <a:t>we</a:t>
            </a:r>
            <a:r>
              <a:rPr lang="fr-FR" baseline="0" dirty="0" smtClean="0"/>
              <a:t> </a:t>
            </a:r>
            <a:r>
              <a:rPr lang="fr-FR" baseline="0" dirty="0" err="1" smtClean="0"/>
              <a:t>tried</a:t>
            </a:r>
            <a:r>
              <a:rPr lang="fr-FR" baseline="0" dirty="0" smtClean="0"/>
              <a:t> to </a:t>
            </a:r>
            <a:r>
              <a:rPr lang="fr-FR" baseline="0" dirty="0" err="1" smtClean="0"/>
              <a:t>work</a:t>
            </a:r>
            <a:r>
              <a:rPr lang="fr-FR" baseline="0" dirty="0" smtClean="0"/>
              <a:t> on the UI and </a:t>
            </a:r>
            <a:r>
              <a:rPr lang="fr-FR" baseline="0" dirty="0" err="1" smtClean="0"/>
              <a:t>we</a:t>
            </a:r>
            <a:r>
              <a:rPr lang="fr-FR" baseline="0" dirty="0" smtClean="0"/>
              <a:t> set up the message broker.</a:t>
            </a:r>
          </a:p>
          <a:p>
            <a:r>
              <a:rPr lang="fr-FR" baseline="0" dirty="0" smtClean="0"/>
              <a:t>So </a:t>
            </a:r>
            <a:r>
              <a:rPr lang="fr-FR" baseline="0" dirty="0" err="1" smtClean="0"/>
              <a:t>we</a:t>
            </a:r>
            <a:r>
              <a:rPr lang="fr-FR" baseline="0" dirty="0" smtClean="0"/>
              <a:t> </a:t>
            </a:r>
            <a:r>
              <a:rPr lang="fr-FR" baseline="0" dirty="0" err="1" smtClean="0"/>
              <a:t>could</a:t>
            </a:r>
            <a:r>
              <a:rPr lang="fr-FR" baseline="0" dirty="0" smtClean="0"/>
              <a:t> </a:t>
            </a:r>
            <a:r>
              <a:rPr lang="fr-FR" baseline="0" dirty="0" err="1" smtClean="0"/>
              <a:t>launch</a:t>
            </a:r>
            <a:r>
              <a:rPr lang="fr-FR" baseline="0" dirty="0" smtClean="0"/>
              <a:t> a scenario. </a:t>
            </a:r>
          </a:p>
          <a:p>
            <a:r>
              <a:rPr lang="fr-FR" baseline="0" dirty="0" err="1" smtClean="0"/>
              <a:t>After</a:t>
            </a:r>
            <a:r>
              <a:rPr lang="fr-FR" baseline="0" dirty="0" smtClean="0"/>
              <a:t> the new </a:t>
            </a:r>
            <a:r>
              <a:rPr lang="fr-FR" baseline="0" dirty="0" err="1" smtClean="0"/>
              <a:t>year</a:t>
            </a:r>
            <a:r>
              <a:rPr lang="fr-FR" baseline="0" dirty="0" smtClean="0"/>
              <a:t> </a:t>
            </a:r>
            <a:r>
              <a:rPr lang="fr-FR" baseline="0" dirty="0" err="1" smtClean="0"/>
              <a:t>we</a:t>
            </a:r>
            <a:r>
              <a:rPr lang="fr-FR" baseline="0" dirty="0" smtClean="0"/>
              <a:t> </a:t>
            </a:r>
            <a:r>
              <a:rPr lang="fr-FR" baseline="0" dirty="0" err="1" smtClean="0"/>
              <a:t>worked</a:t>
            </a:r>
            <a:r>
              <a:rPr lang="fr-FR" baseline="0" dirty="0" smtClean="0"/>
              <a:t> on the </a:t>
            </a:r>
            <a:r>
              <a:rPr lang="fr-FR" baseline="0" dirty="0" err="1" smtClean="0"/>
              <a:t>results</a:t>
            </a:r>
            <a:r>
              <a:rPr lang="fr-FR" baseline="0" dirty="0" smtClean="0"/>
              <a:t>.</a:t>
            </a:r>
          </a:p>
          <a:p>
            <a:r>
              <a:rPr lang="fr-FR" baseline="0" dirty="0" err="1" smtClean="0"/>
              <a:t>Finally</a:t>
            </a:r>
            <a:r>
              <a:rPr lang="fr-FR" baseline="0" dirty="0" smtClean="0"/>
              <a:t>, the software </a:t>
            </a:r>
            <a:r>
              <a:rPr lang="fr-FR" baseline="0" dirty="0" err="1" smtClean="0"/>
              <a:t>was</a:t>
            </a:r>
            <a:r>
              <a:rPr lang="fr-FR" baseline="0" dirty="0" smtClean="0"/>
              <a:t> </a:t>
            </a:r>
            <a:r>
              <a:rPr lang="fr-FR" baseline="0" dirty="0" err="1" smtClean="0"/>
              <a:t>finished</a:t>
            </a:r>
            <a:r>
              <a:rPr lang="fr-FR" baseline="0" dirty="0" smtClean="0"/>
              <a:t>, </a:t>
            </a:r>
            <a:r>
              <a:rPr lang="fr-FR" baseline="0" dirty="0" err="1" smtClean="0"/>
              <a:t>so</a:t>
            </a:r>
            <a:r>
              <a:rPr lang="fr-FR" baseline="0" dirty="0" smtClean="0"/>
              <a:t> </a:t>
            </a:r>
            <a:r>
              <a:rPr lang="fr-FR" baseline="0" dirty="0" err="1" smtClean="0"/>
              <a:t>we</a:t>
            </a:r>
            <a:r>
              <a:rPr lang="fr-FR" baseline="0" dirty="0" smtClean="0"/>
              <a:t> </a:t>
            </a:r>
            <a:r>
              <a:rPr lang="fr-FR" baseline="0" dirty="0" err="1" smtClean="0"/>
              <a:t>needed</a:t>
            </a:r>
            <a:r>
              <a:rPr lang="fr-FR" baseline="0" dirty="0" smtClean="0"/>
              <a:t> to test it but </a:t>
            </a:r>
            <a:r>
              <a:rPr lang="fr-FR" baseline="0" dirty="0" err="1" smtClean="0"/>
              <a:t>also</a:t>
            </a:r>
            <a:r>
              <a:rPr lang="fr-FR" baseline="0" dirty="0" smtClean="0"/>
              <a:t> to </a:t>
            </a:r>
            <a:r>
              <a:rPr lang="fr-FR" baseline="0" dirty="0" err="1" smtClean="0"/>
              <a:t>deploy</a:t>
            </a:r>
            <a:r>
              <a:rPr lang="fr-FR" baseline="0" dirty="0" smtClean="0"/>
              <a:t> </a:t>
            </a:r>
            <a:r>
              <a:rPr lang="fr-FR" baseline="0" dirty="0" err="1" smtClean="0"/>
              <a:t>our</a:t>
            </a:r>
            <a:r>
              <a:rPr lang="fr-FR" baseline="0" dirty="0" smtClean="0"/>
              <a:t> components on </a:t>
            </a:r>
            <a:r>
              <a:rPr lang="fr-FR" baseline="0" dirty="0" err="1" smtClean="0"/>
              <a:t>Proxmox</a:t>
            </a:r>
            <a:endParaRPr lang="fr-FR" baseline="0" dirty="0" smtClean="0"/>
          </a:p>
          <a:p>
            <a:endParaRPr lang="fr-FR" baseline="0" dirty="0" smtClean="0"/>
          </a:p>
          <a:p>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22</a:t>
            </a:fld>
            <a:endParaRPr lang="en-US"/>
          </a:p>
        </p:txBody>
      </p:sp>
    </p:spTree>
    <p:extLst>
      <p:ext uri="{BB962C8B-B14F-4D97-AF65-F5344CB8AC3E}">
        <p14:creationId xmlns:p14="http://schemas.microsoft.com/office/powerpoint/2010/main" val="14923257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Aurélien</a:t>
            </a:r>
          </a:p>
          <a:p>
            <a:r>
              <a:rPr lang="fr-FR" dirty="0" err="1" smtClean="0"/>
              <a:t>Now</a:t>
            </a:r>
            <a:r>
              <a:rPr lang="fr-FR" dirty="0" smtClean="0"/>
              <a:t>, let me go a bit </a:t>
            </a:r>
            <a:r>
              <a:rPr lang="fr-FR" dirty="0" err="1" smtClean="0"/>
              <a:t>deeper</a:t>
            </a:r>
            <a:r>
              <a:rPr lang="fr-FR" dirty="0" smtClean="0"/>
              <a:t> </a:t>
            </a:r>
            <a:r>
              <a:rPr lang="fr-FR" dirty="0" err="1" smtClean="0"/>
              <a:t>into</a:t>
            </a:r>
            <a:r>
              <a:rPr lang="fr-FR" dirty="0" smtClean="0"/>
              <a:t> </a:t>
            </a:r>
            <a:r>
              <a:rPr lang="fr-FR" dirty="0" err="1" smtClean="0"/>
              <a:t>each</a:t>
            </a:r>
            <a:r>
              <a:rPr lang="fr-FR" dirty="0" smtClean="0"/>
              <a:t> sprint</a:t>
            </a:r>
            <a:r>
              <a:rPr lang="fr-FR" baseline="0" dirty="0" smtClean="0"/>
              <a:t> as I </a:t>
            </a:r>
            <a:r>
              <a:rPr lang="fr-FR" baseline="0" dirty="0" err="1" smtClean="0"/>
              <a:t>will</a:t>
            </a:r>
            <a:r>
              <a:rPr lang="fr-FR" baseline="0" dirty="0" smtClean="0"/>
              <a:t> </a:t>
            </a:r>
            <a:r>
              <a:rPr lang="fr-FR" baseline="0" dirty="0" err="1" smtClean="0"/>
              <a:t>be</a:t>
            </a:r>
            <a:r>
              <a:rPr lang="fr-FR" baseline="0" dirty="0" smtClean="0"/>
              <a:t> </a:t>
            </a:r>
            <a:r>
              <a:rPr lang="fr-FR" baseline="0" dirty="0" err="1" smtClean="0"/>
              <a:t>presenting</a:t>
            </a:r>
            <a:r>
              <a:rPr lang="fr-FR" baseline="0" dirty="0" smtClean="0"/>
              <a:t> the </a:t>
            </a:r>
            <a:r>
              <a:rPr lang="fr-FR" baseline="0" dirty="0" err="1" smtClean="0"/>
              <a:t>burndown</a:t>
            </a:r>
            <a:r>
              <a:rPr lang="fr-FR" baseline="0" dirty="0" smtClean="0"/>
              <a:t> charts.</a:t>
            </a:r>
          </a:p>
          <a:p>
            <a:r>
              <a:rPr lang="fr-FR" baseline="0" dirty="0" smtClean="0"/>
              <a:t>For the first sprint </a:t>
            </a:r>
            <a:r>
              <a:rPr lang="fr-FR" baseline="0" dirty="0" err="1" smtClean="0"/>
              <a:t>we</a:t>
            </a:r>
            <a:r>
              <a:rPr lang="fr-FR" baseline="0" dirty="0" smtClean="0"/>
              <a:t> </a:t>
            </a:r>
            <a:r>
              <a:rPr lang="fr-FR" baseline="0" dirty="0" err="1" smtClean="0"/>
              <a:t>didn’t</a:t>
            </a:r>
            <a:r>
              <a:rPr lang="fr-FR" baseline="0" dirty="0" smtClean="0"/>
              <a:t> </a:t>
            </a:r>
            <a:r>
              <a:rPr lang="fr-FR" baseline="0" dirty="0" err="1" smtClean="0"/>
              <a:t>estimate</a:t>
            </a:r>
            <a:r>
              <a:rPr lang="fr-FR" baseline="0" dirty="0" smtClean="0"/>
              <a:t> the </a:t>
            </a:r>
            <a:r>
              <a:rPr lang="fr-FR" baseline="0" dirty="0" err="1" smtClean="0"/>
              <a:t>tasks</a:t>
            </a:r>
            <a:r>
              <a:rPr lang="fr-FR" baseline="0" dirty="0" smtClean="0"/>
              <a:t>, </a:t>
            </a:r>
            <a:r>
              <a:rPr lang="fr-FR" baseline="0" dirty="0" err="1" smtClean="0"/>
              <a:t>that’s</a:t>
            </a:r>
            <a:r>
              <a:rPr lang="fr-FR" baseline="0" dirty="0" smtClean="0"/>
              <a:t> </a:t>
            </a:r>
            <a:r>
              <a:rPr lang="fr-FR" baseline="0" dirty="0" err="1" smtClean="0"/>
              <a:t>why</a:t>
            </a:r>
            <a:r>
              <a:rPr lang="fr-FR" baseline="0" dirty="0" smtClean="0"/>
              <a:t> it looks </a:t>
            </a:r>
            <a:r>
              <a:rPr lang="fr-FR" baseline="0" dirty="0" err="1" smtClean="0"/>
              <a:t>weird</a:t>
            </a:r>
            <a:r>
              <a:rPr lang="fr-FR" baseline="0" dirty="0" smtClean="0"/>
              <a:t> </a:t>
            </a:r>
            <a:r>
              <a:rPr lang="fr-FR" baseline="0" dirty="0" err="1" smtClean="0"/>
              <a:t>here</a:t>
            </a:r>
            <a:r>
              <a:rPr lang="fr-FR" baseline="0" dirty="0" smtClean="0"/>
              <a:t>. </a:t>
            </a:r>
          </a:p>
          <a:p>
            <a:r>
              <a:rPr lang="fr-FR" baseline="0" dirty="0" err="1" smtClean="0"/>
              <a:t>We</a:t>
            </a:r>
            <a:r>
              <a:rPr lang="fr-FR" baseline="0" dirty="0" smtClean="0"/>
              <a:t> </a:t>
            </a:r>
            <a:r>
              <a:rPr lang="fr-FR" baseline="0" dirty="0" err="1" smtClean="0"/>
              <a:t>used</a:t>
            </a:r>
            <a:r>
              <a:rPr lang="fr-FR" baseline="0" dirty="0" smtClean="0"/>
              <a:t> to issue count to </a:t>
            </a:r>
            <a:r>
              <a:rPr lang="fr-FR" baseline="0" dirty="0" err="1" smtClean="0"/>
              <a:t>generate</a:t>
            </a:r>
            <a:r>
              <a:rPr lang="fr-FR" baseline="0" dirty="0" smtClean="0"/>
              <a:t> this chart.</a:t>
            </a:r>
          </a:p>
          <a:p>
            <a:r>
              <a:rPr lang="fr-FR" baseline="0" dirty="0" smtClean="0"/>
              <a:t>But at the end the sprint </a:t>
            </a:r>
            <a:r>
              <a:rPr lang="fr-FR" baseline="0" dirty="0" err="1" smtClean="0"/>
              <a:t>was</a:t>
            </a:r>
            <a:r>
              <a:rPr lang="fr-FR" baseline="0" dirty="0" smtClean="0"/>
              <a:t> </a:t>
            </a:r>
            <a:r>
              <a:rPr lang="fr-FR" baseline="0" dirty="0" err="1" smtClean="0"/>
              <a:t>finished</a:t>
            </a:r>
            <a:r>
              <a:rPr lang="fr-FR" baseline="0" dirty="0" smtClean="0"/>
              <a:t> </a:t>
            </a:r>
            <a:r>
              <a:rPr lang="fr-FR" baseline="0" dirty="0" err="1" smtClean="0"/>
              <a:t>early</a:t>
            </a:r>
            <a:r>
              <a:rPr lang="fr-FR" baseline="0" dirty="0" smtClean="0"/>
              <a:t> </a:t>
            </a:r>
            <a:r>
              <a:rPr lang="fr-FR" baseline="0" dirty="0" err="1" smtClean="0"/>
              <a:t>which</a:t>
            </a:r>
            <a:r>
              <a:rPr lang="fr-FR" baseline="0" dirty="0" smtClean="0"/>
              <a:t> </a:t>
            </a:r>
            <a:r>
              <a:rPr lang="fr-FR" baseline="0" dirty="0" err="1" smtClean="0"/>
              <a:t>is</a:t>
            </a:r>
            <a:r>
              <a:rPr lang="fr-FR" baseline="0" dirty="0" smtClean="0"/>
              <a:t> </a:t>
            </a:r>
            <a:r>
              <a:rPr lang="fr-FR" baseline="0" dirty="0" err="1" smtClean="0"/>
              <a:t>very</a:t>
            </a:r>
            <a:r>
              <a:rPr lang="fr-FR" baseline="0" dirty="0" smtClean="0"/>
              <a:t> good.</a:t>
            </a:r>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23</a:t>
            </a:fld>
            <a:endParaRPr lang="en-US"/>
          </a:p>
        </p:txBody>
      </p:sp>
    </p:spTree>
    <p:extLst>
      <p:ext uri="{BB962C8B-B14F-4D97-AF65-F5344CB8AC3E}">
        <p14:creationId xmlns:p14="http://schemas.microsoft.com/office/powerpoint/2010/main" val="1120010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Aurélien</a:t>
            </a:r>
          </a:p>
          <a:p>
            <a:r>
              <a:rPr lang="fr-FR" dirty="0" smtClean="0"/>
              <a:t>The second sprint </a:t>
            </a:r>
            <a:r>
              <a:rPr lang="fr-FR" dirty="0" err="1" smtClean="0"/>
              <a:t>wasn’t</a:t>
            </a:r>
            <a:r>
              <a:rPr lang="fr-FR" dirty="0" smtClean="0"/>
              <a:t> </a:t>
            </a:r>
            <a:r>
              <a:rPr lang="fr-FR" dirty="0" err="1" smtClean="0"/>
              <a:t>that</a:t>
            </a:r>
            <a:r>
              <a:rPr lang="fr-FR" dirty="0" smtClean="0"/>
              <a:t> </a:t>
            </a:r>
            <a:r>
              <a:rPr lang="fr-FR" dirty="0" err="1" smtClean="0"/>
              <a:t>easy</a:t>
            </a:r>
            <a:r>
              <a:rPr lang="fr-FR" dirty="0" smtClean="0"/>
              <a:t>,</a:t>
            </a:r>
            <a:r>
              <a:rPr lang="fr-FR" baseline="0" dirty="0" smtClean="0"/>
              <a:t> as </a:t>
            </a:r>
            <a:r>
              <a:rPr lang="fr-FR" baseline="0" dirty="0" err="1" smtClean="0"/>
              <a:t>you</a:t>
            </a:r>
            <a:r>
              <a:rPr lang="fr-FR" baseline="0" dirty="0" smtClean="0"/>
              <a:t> </a:t>
            </a:r>
            <a:r>
              <a:rPr lang="fr-FR" baseline="0" dirty="0" err="1" smtClean="0"/>
              <a:t>can</a:t>
            </a:r>
            <a:r>
              <a:rPr lang="fr-FR" baseline="0" dirty="0" smtClean="0"/>
              <a:t> </a:t>
            </a:r>
            <a:r>
              <a:rPr lang="fr-FR" baseline="0" dirty="0" err="1" smtClean="0"/>
              <a:t>see</a:t>
            </a:r>
            <a:r>
              <a:rPr lang="fr-FR" baseline="0" dirty="0" smtClean="0"/>
              <a:t>, the </a:t>
            </a:r>
            <a:r>
              <a:rPr lang="fr-FR" baseline="0" dirty="0" err="1" smtClean="0"/>
              <a:t>biggest</a:t>
            </a:r>
            <a:r>
              <a:rPr lang="fr-FR" baseline="0" dirty="0" smtClean="0"/>
              <a:t> part of the </a:t>
            </a:r>
            <a:r>
              <a:rPr lang="fr-FR" baseline="0" dirty="0" err="1" smtClean="0"/>
              <a:t>work</a:t>
            </a:r>
            <a:r>
              <a:rPr lang="fr-FR" baseline="0" dirty="0" smtClean="0"/>
              <a:t> </a:t>
            </a:r>
            <a:r>
              <a:rPr lang="fr-FR" baseline="0" dirty="0" err="1" smtClean="0"/>
              <a:t>was</a:t>
            </a:r>
            <a:r>
              <a:rPr lang="fr-FR" baseline="0" dirty="0" smtClean="0"/>
              <a:t> made in the last </a:t>
            </a:r>
            <a:r>
              <a:rPr lang="fr-FR" baseline="0" dirty="0" err="1" smtClean="0"/>
              <a:t>week</a:t>
            </a:r>
            <a:r>
              <a:rPr lang="fr-FR" baseline="0" dirty="0" smtClean="0"/>
              <a:t>.</a:t>
            </a:r>
          </a:p>
          <a:p>
            <a:r>
              <a:rPr lang="fr-FR" baseline="0" dirty="0" smtClean="0"/>
              <a:t>It </a:t>
            </a:r>
            <a:r>
              <a:rPr lang="fr-FR" baseline="0" dirty="0" err="1" smtClean="0"/>
              <a:t>was</a:t>
            </a:r>
            <a:r>
              <a:rPr lang="fr-FR" baseline="0" dirty="0" smtClean="0"/>
              <a:t> a tough sprint but </a:t>
            </a:r>
            <a:r>
              <a:rPr lang="fr-FR" baseline="0" dirty="0" err="1" smtClean="0"/>
              <a:t>still</a:t>
            </a:r>
            <a:r>
              <a:rPr lang="fr-FR" baseline="0" dirty="0" smtClean="0"/>
              <a:t> </a:t>
            </a:r>
            <a:r>
              <a:rPr lang="fr-FR" baseline="0" dirty="0" err="1" smtClean="0"/>
              <a:t>we</a:t>
            </a:r>
            <a:r>
              <a:rPr lang="fr-FR" baseline="0" dirty="0" smtClean="0"/>
              <a:t> </a:t>
            </a:r>
            <a:r>
              <a:rPr lang="fr-FR" baseline="0" dirty="0" err="1" smtClean="0"/>
              <a:t>managed</a:t>
            </a:r>
            <a:r>
              <a:rPr lang="fr-FR" baseline="0" dirty="0" smtClean="0"/>
              <a:t> to finish it in time.</a:t>
            </a: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24</a:t>
            </a:fld>
            <a:endParaRPr lang="en-US"/>
          </a:p>
        </p:txBody>
      </p:sp>
    </p:spTree>
    <p:extLst>
      <p:ext uri="{BB962C8B-B14F-4D97-AF65-F5344CB8AC3E}">
        <p14:creationId xmlns:p14="http://schemas.microsoft.com/office/powerpoint/2010/main" val="13640688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Aurélien</a:t>
            </a:r>
          </a:p>
          <a:p>
            <a:r>
              <a:rPr lang="fr-FR" dirty="0" smtClean="0"/>
              <a:t>This sprint </a:t>
            </a:r>
            <a:r>
              <a:rPr lang="fr-FR" dirty="0" err="1" smtClean="0"/>
              <a:t>was</a:t>
            </a:r>
            <a:r>
              <a:rPr lang="fr-FR" dirty="0" smtClean="0"/>
              <a:t> not good.</a:t>
            </a:r>
            <a:r>
              <a:rPr lang="fr-FR" baseline="0" dirty="0" smtClean="0"/>
              <a:t> </a:t>
            </a:r>
            <a:r>
              <a:rPr lang="fr-FR" baseline="0" dirty="0" err="1" smtClean="0"/>
              <a:t>We</a:t>
            </a:r>
            <a:r>
              <a:rPr lang="fr-FR" baseline="0" dirty="0" smtClean="0"/>
              <a:t> </a:t>
            </a:r>
            <a:r>
              <a:rPr lang="fr-FR" baseline="0" dirty="0" err="1" smtClean="0"/>
              <a:t>didn’t</a:t>
            </a:r>
            <a:r>
              <a:rPr lang="fr-FR" baseline="0" dirty="0" smtClean="0"/>
              <a:t> finish it in time. </a:t>
            </a:r>
          </a:p>
          <a:p>
            <a:r>
              <a:rPr lang="fr-FR" baseline="0" dirty="0" smtClean="0"/>
              <a:t>So </a:t>
            </a:r>
            <a:r>
              <a:rPr lang="fr-FR" baseline="0" dirty="0" err="1" smtClean="0"/>
              <a:t>we</a:t>
            </a:r>
            <a:r>
              <a:rPr lang="fr-FR" baseline="0" dirty="0" smtClean="0"/>
              <a:t> </a:t>
            </a:r>
            <a:r>
              <a:rPr lang="fr-FR" baseline="0" dirty="0" err="1" smtClean="0"/>
              <a:t>had</a:t>
            </a:r>
            <a:r>
              <a:rPr lang="fr-FR" baseline="0" dirty="0" smtClean="0"/>
              <a:t> to report all the </a:t>
            </a:r>
            <a:r>
              <a:rPr lang="fr-FR" baseline="0" dirty="0" err="1" smtClean="0"/>
              <a:t>opened</a:t>
            </a:r>
            <a:r>
              <a:rPr lang="fr-FR" baseline="0" dirty="0" smtClean="0"/>
              <a:t> issues to the last sprint. </a:t>
            </a:r>
          </a:p>
          <a:p>
            <a:r>
              <a:rPr lang="fr-FR" baseline="0" dirty="0" err="1" smtClean="0"/>
              <a:t>Which</a:t>
            </a:r>
            <a:r>
              <a:rPr lang="fr-FR" baseline="0" dirty="0" smtClean="0"/>
              <a:t> lead to an </a:t>
            </a:r>
            <a:r>
              <a:rPr lang="fr-FR" baseline="0" dirty="0" err="1" smtClean="0"/>
              <a:t>unpleasant</a:t>
            </a:r>
            <a:r>
              <a:rPr lang="fr-FR" baseline="0" dirty="0" smtClean="0"/>
              <a:t> </a:t>
            </a:r>
            <a:r>
              <a:rPr lang="fr-FR" baseline="0" dirty="0" err="1" smtClean="0"/>
              <a:t>increase</a:t>
            </a:r>
            <a:r>
              <a:rPr lang="fr-FR" baseline="0" dirty="0" smtClean="0"/>
              <a:t> of </a:t>
            </a:r>
            <a:r>
              <a:rPr lang="fr-FR" baseline="0" dirty="0" err="1" smtClean="0"/>
              <a:t>work</a:t>
            </a:r>
            <a:endParaRPr lang="fr-FR" baseline="0" dirty="0" smtClean="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25</a:t>
            </a:fld>
            <a:endParaRPr lang="en-US"/>
          </a:p>
        </p:txBody>
      </p:sp>
    </p:spTree>
    <p:extLst>
      <p:ext uri="{BB962C8B-B14F-4D97-AF65-F5344CB8AC3E}">
        <p14:creationId xmlns:p14="http://schemas.microsoft.com/office/powerpoint/2010/main" val="21250020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Aurélien</a:t>
            </a:r>
          </a:p>
          <a:p>
            <a:r>
              <a:rPr lang="fr-FR" dirty="0" smtClean="0"/>
              <a:t>This sprint </a:t>
            </a:r>
            <a:r>
              <a:rPr lang="fr-FR" dirty="0" err="1" smtClean="0"/>
              <a:t>was</a:t>
            </a:r>
            <a:r>
              <a:rPr lang="fr-FR" dirty="0" smtClean="0"/>
              <a:t> </a:t>
            </a:r>
            <a:r>
              <a:rPr lang="fr-FR" dirty="0" err="1" smtClean="0"/>
              <a:t>finished</a:t>
            </a:r>
            <a:r>
              <a:rPr lang="fr-FR" dirty="0" smtClean="0"/>
              <a:t> </a:t>
            </a:r>
            <a:r>
              <a:rPr lang="fr-FR" dirty="0" err="1" smtClean="0"/>
              <a:t>yesterday</a:t>
            </a:r>
            <a:r>
              <a:rPr lang="fr-FR" dirty="0" smtClean="0"/>
              <a:t>.</a:t>
            </a:r>
            <a:r>
              <a:rPr lang="fr-FR" baseline="0" dirty="0" smtClean="0"/>
              <a:t> This </a:t>
            </a:r>
            <a:r>
              <a:rPr lang="fr-FR" baseline="0" dirty="0" err="1" smtClean="0"/>
              <a:t>was</a:t>
            </a:r>
            <a:r>
              <a:rPr lang="fr-FR" baseline="0" dirty="0" smtClean="0"/>
              <a:t> </a:t>
            </a:r>
            <a:r>
              <a:rPr lang="fr-FR" baseline="0" dirty="0" err="1" smtClean="0"/>
              <a:t>really</a:t>
            </a:r>
            <a:r>
              <a:rPr lang="fr-FR" baseline="0" dirty="0" smtClean="0"/>
              <a:t> tough as Ryan </a:t>
            </a:r>
            <a:r>
              <a:rPr lang="fr-FR" baseline="0" dirty="0" err="1" smtClean="0"/>
              <a:t>was</a:t>
            </a:r>
            <a:r>
              <a:rPr lang="fr-FR" baseline="0" dirty="0" smtClean="0"/>
              <a:t> gone. </a:t>
            </a:r>
          </a:p>
          <a:p>
            <a:r>
              <a:rPr lang="fr-FR" baseline="0" dirty="0" smtClean="0"/>
              <a:t>I </a:t>
            </a:r>
            <a:r>
              <a:rPr lang="fr-FR" baseline="0" dirty="0" err="1" smtClean="0"/>
              <a:t>believe</a:t>
            </a:r>
            <a:r>
              <a:rPr lang="fr-FR" baseline="0" dirty="0" smtClean="0"/>
              <a:t> </a:t>
            </a:r>
            <a:r>
              <a:rPr lang="fr-FR" baseline="0" dirty="0" err="1" smtClean="0"/>
              <a:t>that</a:t>
            </a:r>
            <a:r>
              <a:rPr lang="fr-FR" baseline="0" dirty="0" smtClean="0"/>
              <a:t> it </a:t>
            </a:r>
            <a:r>
              <a:rPr lang="fr-FR" baseline="0" dirty="0" err="1" smtClean="0"/>
              <a:t>was</a:t>
            </a:r>
            <a:r>
              <a:rPr lang="fr-FR" baseline="0" dirty="0" smtClean="0"/>
              <a:t> </a:t>
            </a:r>
            <a:r>
              <a:rPr lang="fr-FR" baseline="0" dirty="0" err="1" smtClean="0"/>
              <a:t>great</a:t>
            </a:r>
            <a:r>
              <a:rPr lang="fr-FR" baseline="0" dirty="0" smtClean="0"/>
              <a:t> </a:t>
            </a:r>
            <a:r>
              <a:rPr lang="fr-FR" baseline="0" dirty="0" err="1" smtClean="0"/>
              <a:t>achievement</a:t>
            </a:r>
            <a:r>
              <a:rPr lang="fr-FR" baseline="0" dirty="0" smtClean="0"/>
              <a:t> to finish the sprint in time as it </a:t>
            </a:r>
            <a:r>
              <a:rPr lang="fr-FR" baseline="0" dirty="0" err="1" smtClean="0"/>
              <a:t>is</a:t>
            </a:r>
            <a:r>
              <a:rPr lang="fr-FR" baseline="0" dirty="0" smtClean="0"/>
              <a:t> the </a:t>
            </a:r>
            <a:r>
              <a:rPr lang="fr-FR" baseline="0" dirty="0" err="1" smtClean="0"/>
              <a:t>most</a:t>
            </a:r>
            <a:r>
              <a:rPr lang="fr-FR" baseline="0" dirty="0" smtClean="0"/>
              <a:t> important</a:t>
            </a:r>
          </a:p>
          <a:p>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26</a:t>
            </a:fld>
            <a:endParaRPr lang="en-US"/>
          </a:p>
        </p:txBody>
      </p:sp>
    </p:spTree>
    <p:extLst>
      <p:ext uri="{BB962C8B-B14F-4D97-AF65-F5344CB8AC3E}">
        <p14:creationId xmlns:p14="http://schemas.microsoft.com/office/powerpoint/2010/main" val="14665155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Aurélien</a:t>
            </a:r>
          </a:p>
          <a:p>
            <a:r>
              <a:rPr lang="fr-FR" dirty="0" err="1" smtClean="0"/>
              <a:t>What</a:t>
            </a:r>
            <a:r>
              <a:rPr lang="fr-FR" dirty="0" smtClean="0"/>
              <a:t> </a:t>
            </a:r>
            <a:r>
              <a:rPr lang="fr-FR" dirty="0" err="1" smtClean="0"/>
              <a:t>makes</a:t>
            </a:r>
            <a:r>
              <a:rPr lang="fr-FR" dirty="0" smtClean="0"/>
              <a:t> us </a:t>
            </a:r>
            <a:r>
              <a:rPr lang="fr-FR" dirty="0" err="1" smtClean="0"/>
              <a:t>very</a:t>
            </a:r>
            <a:r>
              <a:rPr lang="fr-FR" dirty="0" smtClean="0"/>
              <a:t> efficient </a:t>
            </a:r>
            <a:r>
              <a:rPr lang="fr-FR" dirty="0" err="1" smtClean="0"/>
              <a:t>during</a:t>
            </a:r>
            <a:r>
              <a:rPr lang="fr-FR" dirty="0" smtClean="0"/>
              <a:t> the </a:t>
            </a:r>
            <a:r>
              <a:rPr lang="fr-FR" dirty="0" err="1" smtClean="0"/>
              <a:t>different</a:t>
            </a:r>
            <a:r>
              <a:rPr lang="fr-FR" dirty="0" smtClean="0"/>
              <a:t> sprint </a:t>
            </a:r>
            <a:r>
              <a:rPr lang="fr-FR" dirty="0" err="1" smtClean="0"/>
              <a:t>is</a:t>
            </a:r>
            <a:r>
              <a:rPr lang="fr-FR" dirty="0" smtClean="0"/>
              <a:t> </a:t>
            </a:r>
            <a:r>
              <a:rPr lang="fr-FR" dirty="0" err="1" smtClean="0"/>
              <a:t>our</a:t>
            </a:r>
            <a:r>
              <a:rPr lang="fr-FR" dirty="0" smtClean="0"/>
              <a:t> team organisation.</a:t>
            </a:r>
          </a:p>
          <a:p>
            <a:r>
              <a:rPr lang="fr-FR" dirty="0" err="1" smtClean="0"/>
              <a:t>We</a:t>
            </a:r>
            <a:r>
              <a:rPr lang="fr-FR" dirty="0" smtClean="0"/>
              <a:t> </a:t>
            </a:r>
            <a:r>
              <a:rPr lang="fr-FR" dirty="0" err="1" smtClean="0"/>
              <a:t>had</a:t>
            </a:r>
            <a:r>
              <a:rPr lang="fr-FR" dirty="0" smtClean="0"/>
              <a:t> </a:t>
            </a:r>
            <a:r>
              <a:rPr lang="fr-FR" dirty="0" err="1" smtClean="0"/>
              <a:t>weekly</a:t>
            </a:r>
            <a:r>
              <a:rPr lang="fr-FR" dirty="0" smtClean="0"/>
              <a:t> meetings as the </a:t>
            </a:r>
            <a:r>
              <a:rPr lang="fr-FR" dirty="0" err="1" smtClean="0"/>
              <a:t>scrum</a:t>
            </a:r>
            <a:r>
              <a:rPr lang="fr-FR" baseline="0" dirty="0" smtClean="0"/>
              <a:t> </a:t>
            </a:r>
            <a:r>
              <a:rPr lang="fr-FR" baseline="0" dirty="0" err="1" smtClean="0"/>
              <a:t>methodology</a:t>
            </a:r>
            <a:r>
              <a:rPr lang="fr-FR" baseline="0" dirty="0" smtClean="0"/>
              <a:t> </a:t>
            </a:r>
            <a:r>
              <a:rPr lang="fr-FR" baseline="0" dirty="0" err="1" smtClean="0"/>
              <a:t>requires</a:t>
            </a:r>
            <a:r>
              <a:rPr lang="fr-FR" baseline="0" dirty="0" smtClean="0"/>
              <a:t> it</a:t>
            </a:r>
          </a:p>
          <a:p>
            <a:r>
              <a:rPr lang="fr-FR" baseline="0" dirty="0" err="1" smtClean="0"/>
              <a:t>We</a:t>
            </a:r>
            <a:r>
              <a:rPr lang="fr-FR" baseline="0" dirty="0" smtClean="0"/>
              <a:t> made an efficient use of git </a:t>
            </a:r>
            <a:r>
              <a:rPr lang="fr-FR" baseline="0" dirty="0" err="1" smtClean="0"/>
              <a:t>with</a:t>
            </a:r>
            <a:r>
              <a:rPr lang="fr-FR" baseline="0" dirty="0" smtClean="0"/>
              <a:t> branches and </a:t>
            </a:r>
            <a:r>
              <a:rPr lang="fr-FR" baseline="0" dirty="0" err="1" smtClean="0"/>
              <a:t>clear</a:t>
            </a:r>
            <a:r>
              <a:rPr lang="fr-FR" baseline="0" dirty="0" smtClean="0"/>
              <a:t> commit messages</a:t>
            </a:r>
          </a:p>
          <a:p>
            <a:r>
              <a:rPr lang="fr-FR" baseline="0" dirty="0" err="1" smtClean="0"/>
              <a:t>We</a:t>
            </a:r>
            <a:r>
              <a:rPr lang="fr-FR" baseline="0" dirty="0" smtClean="0"/>
              <a:t> </a:t>
            </a:r>
            <a:r>
              <a:rPr lang="fr-FR" baseline="0" dirty="0" err="1" smtClean="0"/>
              <a:t>also</a:t>
            </a:r>
            <a:r>
              <a:rPr lang="fr-FR" baseline="0" dirty="0" smtClean="0"/>
              <a:t> </a:t>
            </a:r>
            <a:r>
              <a:rPr lang="fr-FR" baseline="0" dirty="0" err="1" smtClean="0"/>
              <a:t>had</a:t>
            </a:r>
            <a:r>
              <a:rPr lang="fr-FR" baseline="0" dirty="0" smtClean="0"/>
              <a:t> a </a:t>
            </a:r>
            <a:r>
              <a:rPr lang="fr-FR" baseline="0" dirty="0" err="1" smtClean="0"/>
              <a:t>very</a:t>
            </a:r>
            <a:r>
              <a:rPr lang="fr-FR" baseline="0" dirty="0" smtClean="0"/>
              <a:t> good communication. </a:t>
            </a:r>
            <a:r>
              <a:rPr lang="fr-FR" baseline="0" dirty="0" err="1" smtClean="0"/>
              <a:t>Every</a:t>
            </a:r>
            <a:r>
              <a:rPr lang="fr-FR" baseline="0" dirty="0" smtClean="0"/>
              <a:t> one </a:t>
            </a:r>
            <a:r>
              <a:rPr lang="fr-FR" baseline="0" dirty="0" err="1" smtClean="0"/>
              <a:t>knows</a:t>
            </a:r>
            <a:r>
              <a:rPr lang="fr-FR" baseline="0" dirty="0" smtClean="0"/>
              <a:t> </a:t>
            </a:r>
            <a:r>
              <a:rPr lang="fr-FR" baseline="0" dirty="0" err="1" smtClean="0"/>
              <a:t>what</a:t>
            </a:r>
            <a:r>
              <a:rPr lang="fr-FR" baseline="0" dirty="0" smtClean="0"/>
              <a:t> </a:t>
            </a:r>
            <a:r>
              <a:rPr lang="fr-FR" baseline="0" dirty="0" err="1" smtClean="0"/>
              <a:t>they</a:t>
            </a:r>
            <a:r>
              <a:rPr lang="fr-FR" baseline="0" dirty="0" smtClean="0"/>
              <a:t> </a:t>
            </a:r>
            <a:r>
              <a:rPr lang="fr-FR" baseline="0" dirty="0" err="1" smtClean="0"/>
              <a:t>had</a:t>
            </a:r>
            <a:r>
              <a:rPr lang="fr-FR" baseline="0" dirty="0" smtClean="0"/>
              <a:t> to do and </a:t>
            </a:r>
            <a:r>
              <a:rPr lang="fr-FR" baseline="0" dirty="0" err="1" smtClean="0"/>
              <a:t>we</a:t>
            </a:r>
            <a:r>
              <a:rPr lang="fr-FR" baseline="0" dirty="0" smtClean="0"/>
              <a:t> </a:t>
            </a:r>
            <a:r>
              <a:rPr lang="fr-FR" baseline="0" dirty="0" err="1" smtClean="0"/>
              <a:t>helped</a:t>
            </a:r>
            <a:r>
              <a:rPr lang="fr-FR" baseline="0" dirty="0" smtClean="0"/>
              <a:t> </a:t>
            </a:r>
            <a:r>
              <a:rPr lang="fr-FR" baseline="0" dirty="0" err="1" smtClean="0"/>
              <a:t>each</a:t>
            </a:r>
            <a:r>
              <a:rPr lang="fr-FR" baseline="0" dirty="0" smtClean="0"/>
              <a:t> </a:t>
            </a:r>
            <a:r>
              <a:rPr lang="fr-FR" baseline="0" dirty="0" err="1" smtClean="0"/>
              <a:t>other</a:t>
            </a:r>
            <a:r>
              <a:rPr lang="fr-FR" baseline="0" dirty="0" smtClean="0"/>
              <a:t>.</a:t>
            </a:r>
          </a:p>
          <a:p>
            <a:r>
              <a:rPr lang="fr-FR" baseline="0" dirty="0" smtClean="0"/>
              <a:t>To me, </a:t>
            </a:r>
            <a:r>
              <a:rPr lang="fr-FR" baseline="0" dirty="0" err="1" smtClean="0"/>
              <a:t>that</a:t>
            </a:r>
            <a:r>
              <a:rPr lang="fr-FR" baseline="0" dirty="0" smtClean="0"/>
              <a:t> </a:t>
            </a:r>
            <a:r>
              <a:rPr lang="fr-FR" baseline="0" dirty="0" err="1" smtClean="0"/>
              <a:t>is</a:t>
            </a:r>
            <a:r>
              <a:rPr lang="fr-FR" baseline="0" dirty="0" smtClean="0"/>
              <a:t> </a:t>
            </a:r>
            <a:r>
              <a:rPr lang="fr-FR" baseline="0" dirty="0" err="1" smtClean="0"/>
              <a:t>really</a:t>
            </a:r>
            <a:r>
              <a:rPr lang="fr-FR" baseline="0" dirty="0" smtClean="0"/>
              <a:t> the key point of </a:t>
            </a:r>
            <a:r>
              <a:rPr lang="fr-FR" baseline="0" dirty="0" err="1" smtClean="0"/>
              <a:t>our</a:t>
            </a:r>
            <a:r>
              <a:rPr lang="fr-FR" baseline="0" dirty="0" smtClean="0"/>
              <a:t> </a:t>
            </a:r>
            <a:r>
              <a:rPr lang="fr-FR" baseline="0" dirty="0" err="1" smtClean="0"/>
              <a:t>success</a:t>
            </a:r>
            <a:endParaRPr lang="fr-FR" dirty="0" smtClean="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27</a:t>
            </a:fld>
            <a:endParaRPr lang="en-US"/>
          </a:p>
        </p:txBody>
      </p:sp>
    </p:spTree>
    <p:extLst>
      <p:ext uri="{BB962C8B-B14F-4D97-AF65-F5344CB8AC3E}">
        <p14:creationId xmlns:p14="http://schemas.microsoft.com/office/powerpoint/2010/main" val="39373451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aseline="0" dirty="0" smtClean="0"/>
              <a:t>« But Yuanbo </a:t>
            </a:r>
            <a:r>
              <a:rPr lang="fr-FR" baseline="0" dirty="0" err="1" smtClean="0"/>
              <a:t>is</a:t>
            </a:r>
            <a:r>
              <a:rPr lang="fr-FR" baseline="0" dirty="0" smtClean="0"/>
              <a:t> it </a:t>
            </a:r>
            <a:r>
              <a:rPr lang="fr-FR" baseline="0" dirty="0" err="1" smtClean="0"/>
              <a:t>really</a:t>
            </a:r>
            <a:r>
              <a:rPr lang="fr-FR" baseline="0" dirty="0" smtClean="0"/>
              <a:t> a </a:t>
            </a:r>
            <a:r>
              <a:rPr lang="fr-FR" baseline="0" dirty="0" err="1" smtClean="0"/>
              <a:t>success</a:t>
            </a:r>
            <a:r>
              <a:rPr lang="fr-FR" baseline="0" dirty="0" smtClean="0"/>
              <a:t> ?  »</a:t>
            </a:r>
          </a:p>
          <a:p>
            <a:r>
              <a:rPr lang="fr-FR" baseline="0" dirty="0" smtClean="0"/>
              <a:t>Aurélien to Yuanbo</a:t>
            </a:r>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28</a:t>
            </a:fld>
            <a:endParaRPr lang="en-US"/>
          </a:p>
        </p:txBody>
      </p:sp>
    </p:spTree>
    <p:extLst>
      <p:ext uri="{BB962C8B-B14F-4D97-AF65-F5344CB8AC3E}">
        <p14:creationId xmlns:p14="http://schemas.microsoft.com/office/powerpoint/2010/main" val="19606272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Yuanbo </a:t>
            </a:r>
            <a:r>
              <a:rPr lang="fr-FR" dirty="0" err="1" smtClean="0"/>
              <a:t>testing</a:t>
            </a:r>
            <a:r>
              <a:rPr lang="fr-FR" dirty="0" smtClean="0"/>
              <a:t> </a:t>
            </a:r>
            <a:r>
              <a:rPr lang="fr-FR" smtClean="0"/>
              <a:t>strategy</a:t>
            </a:r>
            <a:endParaRPr lang="fr-FR" dirty="0" smtClean="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29</a:t>
            </a:fld>
            <a:endParaRPr lang="en-US"/>
          </a:p>
        </p:txBody>
      </p:sp>
    </p:spTree>
    <p:extLst>
      <p:ext uri="{BB962C8B-B14F-4D97-AF65-F5344CB8AC3E}">
        <p14:creationId xmlns:p14="http://schemas.microsoft.com/office/powerpoint/2010/main" val="529237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Yuanbo</a:t>
            </a: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31</a:t>
            </a:fld>
            <a:endParaRPr lang="en-US"/>
          </a:p>
        </p:txBody>
      </p:sp>
    </p:spTree>
    <p:extLst>
      <p:ext uri="{BB962C8B-B14F-4D97-AF65-F5344CB8AC3E}">
        <p14:creationId xmlns:p14="http://schemas.microsoft.com/office/powerpoint/2010/main" val="20814145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Aurélien</a:t>
            </a:r>
          </a:p>
          <a:p>
            <a:r>
              <a:rPr lang="fr-FR" dirty="0" smtClean="0"/>
              <a:t>This </a:t>
            </a:r>
            <a:r>
              <a:rPr lang="fr-FR" dirty="0" err="1" smtClean="0"/>
              <a:t>is</a:t>
            </a:r>
            <a:r>
              <a:rPr lang="fr-FR" dirty="0" smtClean="0"/>
              <a:t> </a:t>
            </a:r>
            <a:r>
              <a:rPr lang="fr-FR" dirty="0" err="1" smtClean="0"/>
              <a:t>our</a:t>
            </a:r>
            <a:r>
              <a:rPr lang="fr-FR" dirty="0" smtClean="0"/>
              <a:t> team.</a:t>
            </a:r>
            <a:r>
              <a:rPr lang="fr-FR" baseline="0" dirty="0" smtClean="0"/>
              <a:t> </a:t>
            </a:r>
          </a:p>
          <a:p>
            <a:r>
              <a:rPr lang="fr-FR" baseline="0" dirty="0" smtClean="0"/>
              <a:t>Ryan </a:t>
            </a:r>
            <a:r>
              <a:rPr lang="fr-FR" baseline="0" dirty="0" err="1" smtClean="0"/>
              <a:t>is</a:t>
            </a:r>
            <a:r>
              <a:rPr lang="fr-FR" baseline="0" dirty="0" smtClean="0"/>
              <a:t> </a:t>
            </a:r>
            <a:r>
              <a:rPr lang="fr-FR" baseline="0" dirty="0" err="1" smtClean="0"/>
              <a:t>our</a:t>
            </a:r>
            <a:r>
              <a:rPr lang="fr-FR" baseline="0" dirty="0" smtClean="0"/>
              <a:t> </a:t>
            </a:r>
            <a:r>
              <a:rPr lang="fr-FR" baseline="0" dirty="0" err="1" smtClean="0"/>
              <a:t>american</a:t>
            </a:r>
            <a:r>
              <a:rPr lang="fr-FR" baseline="0" dirty="0" smtClean="0"/>
              <a:t> </a:t>
            </a:r>
            <a:r>
              <a:rPr lang="fr-FR" baseline="0" dirty="0" err="1" smtClean="0"/>
              <a:t>quality</a:t>
            </a:r>
            <a:r>
              <a:rPr lang="fr-FR" baseline="0" dirty="0" smtClean="0"/>
              <a:t> manager. </a:t>
            </a:r>
          </a:p>
          <a:p>
            <a:r>
              <a:rPr lang="fr-FR" baseline="0" dirty="0" smtClean="0"/>
              <a:t>This </a:t>
            </a:r>
            <a:r>
              <a:rPr lang="fr-FR" baseline="0" dirty="0" err="1" smtClean="0"/>
              <a:t>is</a:t>
            </a:r>
            <a:r>
              <a:rPr lang="fr-FR" baseline="0" dirty="0" smtClean="0"/>
              <a:t> Alexandre, </a:t>
            </a:r>
            <a:r>
              <a:rPr lang="fr-FR" baseline="0" dirty="0" err="1" smtClean="0"/>
              <a:t>our</a:t>
            </a:r>
            <a:r>
              <a:rPr lang="fr-FR" baseline="0" dirty="0" smtClean="0"/>
              <a:t> design lead.</a:t>
            </a:r>
          </a:p>
          <a:p>
            <a:r>
              <a:rPr lang="fr-FR" baseline="0" dirty="0" smtClean="0"/>
              <a:t>Yanchao </a:t>
            </a:r>
            <a:r>
              <a:rPr lang="fr-FR" baseline="0" dirty="0" err="1" smtClean="0"/>
              <a:t>is</a:t>
            </a:r>
            <a:r>
              <a:rPr lang="fr-FR" baseline="0" dirty="0" smtClean="0"/>
              <a:t> </a:t>
            </a:r>
            <a:r>
              <a:rPr lang="fr-FR" baseline="0" dirty="0" err="1" smtClean="0"/>
              <a:t>responsible</a:t>
            </a:r>
            <a:r>
              <a:rPr lang="fr-FR" baseline="0" dirty="0" smtClean="0"/>
              <a:t> for the </a:t>
            </a:r>
            <a:r>
              <a:rPr lang="fr-FR" baseline="0" dirty="0" err="1" smtClean="0"/>
              <a:t>Requirements</a:t>
            </a:r>
            <a:endParaRPr lang="fr-FR" baseline="0" dirty="0" smtClean="0"/>
          </a:p>
          <a:p>
            <a:r>
              <a:rPr lang="fr-FR" baseline="0" dirty="0" smtClean="0"/>
              <a:t>And </a:t>
            </a:r>
            <a:r>
              <a:rPr lang="fr-FR" baseline="0" dirty="0" err="1" smtClean="0"/>
              <a:t>yuanbo</a:t>
            </a:r>
            <a:r>
              <a:rPr lang="fr-FR" baseline="0" dirty="0" smtClean="0"/>
              <a:t> </a:t>
            </a:r>
            <a:r>
              <a:rPr lang="fr-FR" baseline="0" dirty="0" err="1" smtClean="0"/>
              <a:t>is</a:t>
            </a:r>
            <a:r>
              <a:rPr lang="fr-FR" baseline="0" dirty="0" smtClean="0"/>
              <a:t> </a:t>
            </a:r>
            <a:r>
              <a:rPr lang="fr-FR" baseline="0" dirty="0" err="1" smtClean="0"/>
              <a:t>our</a:t>
            </a:r>
            <a:r>
              <a:rPr lang="fr-FR" baseline="0" dirty="0" smtClean="0"/>
              <a:t> Test lead </a:t>
            </a:r>
            <a:r>
              <a:rPr lang="fr-FR" baseline="0" dirty="0" err="1" smtClean="0"/>
              <a:t>also</a:t>
            </a:r>
            <a:r>
              <a:rPr lang="fr-FR" baseline="0" dirty="0" smtClean="0"/>
              <a:t> </a:t>
            </a:r>
            <a:r>
              <a:rPr lang="fr-FR" baseline="0" dirty="0" err="1" smtClean="0"/>
              <a:t>called</a:t>
            </a:r>
            <a:r>
              <a:rPr lang="fr-FR" baseline="0" dirty="0" smtClean="0"/>
              <a:t> the bug destroyer</a:t>
            </a:r>
          </a:p>
          <a:p>
            <a:endParaRPr lang="fr-FR" baseline="0" dirty="0" smtClean="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3</a:t>
            </a:fld>
            <a:endParaRPr lang="en-US"/>
          </a:p>
        </p:txBody>
      </p:sp>
    </p:spTree>
    <p:extLst>
      <p:ext uri="{BB962C8B-B14F-4D97-AF65-F5344CB8AC3E}">
        <p14:creationId xmlns:p14="http://schemas.microsoft.com/office/powerpoint/2010/main" val="25967435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Yuanbo</a:t>
            </a: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32</a:t>
            </a:fld>
            <a:endParaRPr lang="en-US"/>
          </a:p>
        </p:txBody>
      </p:sp>
    </p:spTree>
    <p:extLst>
      <p:ext uri="{BB962C8B-B14F-4D97-AF65-F5344CB8AC3E}">
        <p14:creationId xmlns:p14="http://schemas.microsoft.com/office/powerpoint/2010/main" val="126009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Change the coffee to </a:t>
            </a:r>
            <a:r>
              <a:rPr lang="fr-FR" dirty="0" err="1" smtClean="0"/>
              <a:t>play</a:t>
            </a:r>
            <a:r>
              <a:rPr lang="fr-FR" dirty="0" smtClean="0"/>
              <a:t> </a:t>
            </a:r>
            <a:r>
              <a:rPr lang="fr-FR" dirty="0" err="1" smtClean="0"/>
              <a:t>icon</a:t>
            </a: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33</a:t>
            </a:fld>
            <a:endParaRPr lang="en-US"/>
          </a:p>
        </p:txBody>
      </p:sp>
    </p:spTree>
    <p:extLst>
      <p:ext uri="{BB962C8B-B14F-4D97-AF65-F5344CB8AC3E}">
        <p14:creationId xmlns:p14="http://schemas.microsoft.com/office/powerpoint/2010/main" val="20285055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Yuanbo</a:t>
            </a: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34</a:t>
            </a:fld>
            <a:endParaRPr lang="en-US"/>
          </a:p>
        </p:txBody>
      </p:sp>
    </p:spTree>
    <p:extLst>
      <p:ext uri="{BB962C8B-B14F-4D97-AF65-F5344CB8AC3E}">
        <p14:creationId xmlns:p14="http://schemas.microsoft.com/office/powerpoint/2010/main" val="10653232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Yanchao</a:t>
            </a: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35</a:t>
            </a:fld>
            <a:endParaRPr lang="en-US"/>
          </a:p>
        </p:txBody>
      </p:sp>
    </p:spTree>
    <p:extLst>
      <p:ext uri="{BB962C8B-B14F-4D97-AF65-F5344CB8AC3E}">
        <p14:creationId xmlns:p14="http://schemas.microsoft.com/office/powerpoint/2010/main" val="1837169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Alexandre</a:t>
            </a: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36</a:t>
            </a:fld>
            <a:endParaRPr lang="en-US"/>
          </a:p>
        </p:txBody>
      </p:sp>
    </p:spTree>
    <p:extLst>
      <p:ext uri="{BB962C8B-B14F-4D97-AF65-F5344CB8AC3E}">
        <p14:creationId xmlns:p14="http://schemas.microsoft.com/office/powerpoint/2010/main" val="34126714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Aurélien</a:t>
            </a: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37</a:t>
            </a:fld>
            <a:endParaRPr lang="en-US"/>
          </a:p>
        </p:txBody>
      </p:sp>
    </p:spTree>
    <p:extLst>
      <p:ext uri="{BB962C8B-B14F-4D97-AF65-F5344CB8AC3E}">
        <p14:creationId xmlns:p14="http://schemas.microsoft.com/office/powerpoint/2010/main" val="38097621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aseline="0" dirty="0" smtClean="0"/>
              <a:t>Yanchao</a:t>
            </a:r>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38</a:t>
            </a:fld>
            <a:endParaRPr lang="en-US"/>
          </a:p>
        </p:txBody>
      </p:sp>
    </p:spTree>
    <p:extLst>
      <p:ext uri="{BB962C8B-B14F-4D97-AF65-F5344CB8AC3E}">
        <p14:creationId xmlns:p14="http://schemas.microsoft.com/office/powerpoint/2010/main" val="38537922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aseline="0"/>
              <a:t>Ryan</a:t>
            </a:r>
            <a:endParaRPr lang="fr-FR" dirty="0"/>
          </a:p>
          <a:p>
            <a:r>
              <a:rPr lang="fr-FR"/>
              <a:t>As I've mentioned in previous presentations, our three main Quality goals were to provide an efficient, user friendly solution with modular code. With our beautiful user interface, modular DAO and MVC architecture, and efficient publish subscribe model, we have more than achieved these goals.</a:t>
            </a:r>
            <a:r>
              <a:rPr lang="fr-FR" baseline="0" dirty="0"/>
              <a:t/>
            </a:r>
            <a:br>
              <a:rPr lang="fr-FR" baseline="0" dirty="0"/>
            </a:br>
            <a:endParaRPr lang="fr-FR" baseline="0"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39</a:t>
            </a:fld>
            <a:endParaRPr lang="en-US"/>
          </a:p>
        </p:txBody>
      </p:sp>
    </p:spTree>
    <p:extLst>
      <p:ext uri="{BB962C8B-B14F-4D97-AF65-F5344CB8AC3E}">
        <p14:creationId xmlns:p14="http://schemas.microsoft.com/office/powerpoint/2010/main" val="40154055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Ryan</a:t>
            </a:r>
          </a:p>
          <a:p>
            <a:r>
              <a:rPr lang="fr-FR" dirty="0"/>
              <a:t>In</a:t>
            </a:r>
            <a:r>
              <a:rPr lang="fr-FR"/>
              <a:t> order to ensure we were producing quality code, we used some specific metrics to quantify our quality. We kept track of our JUnit test coverage to try to keep it above 80%, enforced a strict coding </a:t>
            </a:r>
            <a:r>
              <a:rPr lang="fr-FR" smtClean="0"/>
              <a:t>style</a:t>
            </a:r>
            <a:r>
              <a:rPr lang="fr-FR" baseline="0" smtClean="0"/>
              <a:t>, </a:t>
            </a:r>
            <a:r>
              <a:rPr lang="fr-FR"/>
              <a:t>and used our Jira workflow to keep track of defects as they were discovered.</a:t>
            </a:r>
            <a:r>
              <a:rPr lang="fr-FR" dirty="0"/>
              <a:t/>
            </a:r>
            <a:br>
              <a:rPr lang="fr-FR" dirty="0"/>
            </a:b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40</a:t>
            </a:fld>
            <a:endParaRPr lang="en-US"/>
          </a:p>
        </p:txBody>
      </p:sp>
    </p:spTree>
    <p:extLst>
      <p:ext uri="{BB962C8B-B14F-4D97-AF65-F5344CB8AC3E}">
        <p14:creationId xmlns:p14="http://schemas.microsoft.com/office/powerpoint/2010/main" val="38934661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Ryan</a:t>
            </a:r>
          </a:p>
          <a:p>
            <a:r>
              <a:rPr lang="fr-FR" dirty="0"/>
              <a:t>Over</a:t>
            </a:r>
            <a:r>
              <a:rPr lang="fr-FR"/>
              <a:t> the course of the project, we had a number of deliveries due. The System Requirements Specification, managed by Yanchao, outlines the requirements for our project. The Software Design Document managed by Alexandre describes in detail how ARYA was designed. The Quality Assurance Plan, which I was in charge of, explains our plans and specific steps taken to ensure a quality final product. And the Software Test Description managed by Yuanbo, provides our test plan and strategies. </a:t>
            </a:r>
            <a:r>
              <a:rPr lang="fr-FR" dirty="0"/>
              <a:t/>
            </a:r>
            <a:br>
              <a:rPr lang="fr-FR" dirty="0"/>
            </a:b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41</a:t>
            </a:fld>
            <a:endParaRPr lang="en-US"/>
          </a:p>
        </p:txBody>
      </p:sp>
    </p:spTree>
    <p:extLst>
      <p:ext uri="{BB962C8B-B14F-4D97-AF65-F5344CB8AC3E}">
        <p14:creationId xmlns:p14="http://schemas.microsoft.com/office/powerpoint/2010/main" val="2372979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Aurélien</a:t>
            </a:r>
          </a:p>
          <a:p>
            <a:r>
              <a:rPr lang="fr-FR" dirty="0" err="1" smtClean="0"/>
              <a:t>Together</a:t>
            </a:r>
            <a:r>
              <a:rPr lang="fr-FR" dirty="0" smtClean="0"/>
              <a:t> </a:t>
            </a:r>
            <a:r>
              <a:rPr lang="fr-FR" dirty="0" err="1" smtClean="0"/>
              <a:t>we</a:t>
            </a:r>
            <a:r>
              <a:rPr lang="fr-FR" dirty="0" smtClean="0"/>
              <a:t> are the ARYA team. Our</a:t>
            </a:r>
            <a:r>
              <a:rPr lang="fr-FR" baseline="0" dirty="0" smtClean="0"/>
              <a:t> main </a:t>
            </a:r>
            <a:r>
              <a:rPr lang="fr-FR" baseline="0" dirty="0" err="1" smtClean="0"/>
              <a:t>product</a:t>
            </a:r>
            <a:r>
              <a:rPr lang="fr-FR" baseline="0" dirty="0" smtClean="0"/>
              <a:t> </a:t>
            </a:r>
            <a:r>
              <a:rPr lang="fr-FR" baseline="0" dirty="0" err="1" smtClean="0"/>
              <a:t>is</a:t>
            </a:r>
            <a:r>
              <a:rPr lang="fr-FR" baseline="0" dirty="0" smtClean="0"/>
              <a:t> </a:t>
            </a:r>
            <a:r>
              <a:rPr lang="fr-FR" baseline="0" dirty="0" err="1" smtClean="0"/>
              <a:t>called</a:t>
            </a:r>
            <a:r>
              <a:rPr lang="fr-FR" baseline="0" dirty="0" smtClean="0"/>
              <a:t> ARYA. It </a:t>
            </a:r>
            <a:r>
              <a:rPr lang="fr-FR" baseline="0" dirty="0" err="1" smtClean="0"/>
              <a:t>is</a:t>
            </a:r>
            <a:r>
              <a:rPr lang="fr-FR" baseline="0" dirty="0" smtClean="0"/>
              <a:t> a </a:t>
            </a:r>
            <a:r>
              <a:rPr lang="fr-FR" baseline="0" dirty="0" err="1" smtClean="0"/>
              <a:t>powerful</a:t>
            </a:r>
            <a:r>
              <a:rPr lang="fr-FR" baseline="0" dirty="0" smtClean="0"/>
              <a:t> </a:t>
            </a:r>
            <a:r>
              <a:rPr lang="fr-FR" baseline="0" dirty="0" err="1" smtClean="0"/>
              <a:t>esb</a:t>
            </a:r>
            <a:r>
              <a:rPr lang="fr-FR" baseline="0" dirty="0" smtClean="0"/>
              <a:t> qualification solution.</a:t>
            </a:r>
          </a:p>
          <a:p>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4</a:t>
            </a:fld>
            <a:endParaRPr lang="en-US"/>
          </a:p>
        </p:txBody>
      </p:sp>
    </p:spTree>
    <p:extLst>
      <p:ext uri="{BB962C8B-B14F-4D97-AF65-F5344CB8AC3E}">
        <p14:creationId xmlns:p14="http://schemas.microsoft.com/office/powerpoint/2010/main" val="5089316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latin typeface="Calibri"/>
              </a:rPr>
              <a:t>We</a:t>
            </a:r>
            <a:r>
              <a:rPr lang="fr-FR">
                <a:latin typeface="Calibri"/>
              </a:rPr>
              <a:t> used a number of tools and methods to increase the quality of the product. We tracked all required features and known defects in Jira, and used a workflow that required code to be reviewed by a team member before being approved. We also used SonarQube and SonarLint to enforce code style rules.</a:t>
            </a:r>
            <a:r>
              <a:rPr lang="fr-FR" dirty="0">
                <a:latin typeface="Calibri"/>
              </a:rPr>
              <a:t/>
            </a:r>
            <a:br>
              <a:rPr lang="fr-FR" dirty="0">
                <a:latin typeface="Calibri"/>
              </a:rPr>
            </a:b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42</a:t>
            </a:fld>
            <a:endParaRPr lang="en-US"/>
          </a:p>
        </p:txBody>
      </p:sp>
    </p:spTree>
    <p:extLst>
      <p:ext uri="{BB962C8B-B14F-4D97-AF65-F5344CB8AC3E}">
        <p14:creationId xmlns:p14="http://schemas.microsoft.com/office/powerpoint/2010/main" val="15902750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At</a:t>
            </a:r>
            <a:r>
              <a:rPr lang="fr-FR"/>
              <a:t> the end </a:t>
            </a:r>
            <a:r>
              <a:rPr lang="fr-FR" baseline="0" smtClean="0"/>
              <a:t>of </a:t>
            </a:r>
            <a:r>
              <a:rPr lang="fr-FR" baseline="0"/>
              <a:t>the </a:t>
            </a:r>
            <a:r>
              <a:rPr lang="fr-FR" dirty="0"/>
              <a:t>project</a:t>
            </a:r>
            <a:r>
              <a:rPr lang="fr-FR"/>
              <a:t>, the SonarQube results were mostly positive: we had a good grade and small technical debt ratio, and had well exceeded our documenation goals with </a:t>
            </a:r>
            <a:r>
              <a:rPr lang="fr-FR" smtClean="0"/>
              <a:t>25%</a:t>
            </a:r>
            <a:r>
              <a:rPr lang="fr-FR" baseline="0" smtClean="0"/>
              <a:t> </a:t>
            </a:r>
            <a:r>
              <a:rPr lang="fr-FR"/>
              <a:t>comments by line of code and a 50% documented API. With the exception of our servlets, which did not have tests, we also reached our goal of 80% unit test coverage.</a:t>
            </a:r>
            <a:r>
              <a:rPr lang="fr-FR" dirty="0"/>
              <a:t/>
            </a:r>
            <a:br>
              <a:rPr lang="fr-FR" dirty="0"/>
            </a:b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43</a:t>
            </a:fld>
            <a:endParaRPr lang="en-US"/>
          </a:p>
        </p:txBody>
      </p:sp>
    </p:spTree>
    <p:extLst>
      <p:ext uri="{BB962C8B-B14F-4D97-AF65-F5344CB8AC3E}">
        <p14:creationId xmlns:p14="http://schemas.microsoft.com/office/powerpoint/2010/main" val="553779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indent="0">
              <a:buFont typeface="Arial" panose="020B0604020202020204" pitchFamily="34" charset="0"/>
              <a:buNone/>
            </a:pPr>
            <a:r>
              <a:rPr lang="fr-FR" dirty="0" smtClean="0"/>
              <a:t>Aurélien</a:t>
            </a:r>
          </a:p>
          <a:p>
            <a:pPr marL="171450" indent="-171450">
              <a:buFont typeface="Arial" panose="020B0604020202020204" pitchFamily="34" charset="0"/>
              <a:buChar char="•"/>
            </a:pPr>
            <a:r>
              <a:rPr lang="fr-FR" dirty="0" smtClean="0"/>
              <a:t>User </a:t>
            </a:r>
            <a:r>
              <a:rPr lang="fr-FR" dirty="0" err="1" smtClean="0"/>
              <a:t>friendly</a:t>
            </a:r>
            <a:r>
              <a:rPr lang="fr-FR" dirty="0" smtClean="0"/>
              <a:t> !</a:t>
            </a:r>
            <a:r>
              <a:rPr lang="fr-FR" baseline="0" dirty="0" smtClean="0"/>
              <a:t> </a:t>
            </a:r>
          </a:p>
          <a:p>
            <a:pPr marL="363474" lvl="1" indent="-171450">
              <a:buFont typeface="Arial" panose="020B0604020202020204" pitchFamily="34" charset="0"/>
              <a:buChar char="•"/>
            </a:pPr>
            <a:r>
              <a:rPr lang="fr-FR" baseline="0" dirty="0" err="1" smtClean="0"/>
              <a:t>Usability</a:t>
            </a:r>
            <a:r>
              <a:rPr lang="fr-FR" baseline="0" dirty="0" smtClean="0"/>
              <a:t> : main SQA</a:t>
            </a:r>
          </a:p>
          <a:p>
            <a:pPr marL="363474" lvl="1" indent="-171450">
              <a:buFont typeface="Arial" panose="020B0604020202020204" pitchFamily="34" charset="0"/>
              <a:buChar char="•"/>
            </a:pPr>
            <a:r>
              <a:rPr lang="fr-FR" baseline="0" dirty="0" smtClean="0"/>
              <a:t>UI design patterns </a:t>
            </a:r>
            <a:r>
              <a:rPr lang="fr-FR" baseline="0" dirty="0" smtClean="0">
                <a:sym typeface="Wingdings" panose="05000000000000000000" pitchFamily="2" charset="2"/>
              </a:rPr>
              <a:t> life of the user </a:t>
            </a:r>
            <a:r>
              <a:rPr lang="fr-FR" baseline="0" dirty="0" err="1" smtClean="0">
                <a:sym typeface="Wingdings" panose="05000000000000000000" pitchFamily="2" charset="2"/>
              </a:rPr>
              <a:t>easier</a:t>
            </a:r>
            <a:r>
              <a:rPr lang="fr-FR" baseline="0" dirty="0" smtClean="0">
                <a:sym typeface="Wingdings" panose="05000000000000000000" pitchFamily="2" charset="2"/>
              </a:rPr>
              <a:t> </a:t>
            </a:r>
            <a:r>
              <a:rPr lang="fr-FR" baseline="0" dirty="0" err="1" smtClean="0">
                <a:sym typeface="Wingdings" panose="05000000000000000000" pitchFamily="2" charset="2"/>
              </a:rPr>
              <a:t>when</a:t>
            </a:r>
            <a:r>
              <a:rPr lang="fr-FR" baseline="0" dirty="0" smtClean="0">
                <a:sym typeface="Wingdings" panose="05000000000000000000" pitchFamily="2" charset="2"/>
              </a:rPr>
              <a:t> </a:t>
            </a:r>
            <a:r>
              <a:rPr lang="fr-FR" baseline="0" dirty="0" err="1" smtClean="0">
                <a:sym typeface="Wingdings" panose="05000000000000000000" pitchFamily="2" charset="2"/>
              </a:rPr>
              <a:t>he</a:t>
            </a:r>
            <a:r>
              <a:rPr lang="fr-FR" baseline="0" dirty="0" smtClean="0">
                <a:sym typeface="Wingdings" panose="05000000000000000000" pitchFamily="2" charset="2"/>
              </a:rPr>
              <a:t> uses </a:t>
            </a:r>
            <a:r>
              <a:rPr lang="fr-FR" baseline="0" dirty="0" err="1" smtClean="0">
                <a:sym typeface="Wingdings" panose="05000000000000000000" pitchFamily="2" charset="2"/>
              </a:rPr>
              <a:t>our</a:t>
            </a:r>
            <a:r>
              <a:rPr lang="fr-FR" baseline="0" dirty="0" smtClean="0">
                <a:sym typeface="Wingdings" panose="05000000000000000000" pitchFamily="2" charset="2"/>
              </a:rPr>
              <a:t> </a:t>
            </a:r>
            <a:r>
              <a:rPr lang="fr-FR" baseline="0" dirty="0" err="1" smtClean="0">
                <a:sym typeface="Wingdings" panose="05000000000000000000" pitchFamily="2" charset="2"/>
              </a:rPr>
              <a:t>product</a:t>
            </a:r>
            <a:endParaRPr lang="fr-FR" dirty="0" smtClean="0"/>
          </a:p>
          <a:p>
            <a:pPr marL="171450" indent="-171450">
              <a:buFont typeface="Arial" panose="020B0604020202020204" pitchFamily="34" charset="0"/>
              <a:buChar char="•"/>
            </a:pPr>
            <a:r>
              <a:rPr lang="fr-FR" dirty="0" err="1" smtClean="0"/>
              <a:t>Documented</a:t>
            </a:r>
            <a:r>
              <a:rPr lang="fr-FR" dirty="0" smtClean="0"/>
              <a:t> and </a:t>
            </a:r>
            <a:r>
              <a:rPr lang="fr-FR" dirty="0" err="1" smtClean="0"/>
              <a:t>very</a:t>
            </a:r>
            <a:r>
              <a:rPr lang="fr-FR" dirty="0" smtClean="0"/>
              <a:t> </a:t>
            </a:r>
            <a:r>
              <a:rPr lang="fr-FR" dirty="0" err="1" smtClean="0"/>
              <a:t>readable</a:t>
            </a:r>
            <a:r>
              <a:rPr lang="fr-FR" dirty="0" smtClean="0"/>
              <a:t> </a:t>
            </a:r>
            <a:r>
              <a:rPr lang="fr-FR" dirty="0" err="1" smtClean="0"/>
              <a:t>project</a:t>
            </a:r>
            <a:endParaRPr lang="fr-FR" dirty="0" smtClean="0"/>
          </a:p>
          <a:p>
            <a:pPr marL="363474" lvl="1" indent="-171450">
              <a:buFont typeface="Arial" panose="020B0604020202020204" pitchFamily="34" charset="0"/>
              <a:buChar char="•"/>
            </a:pPr>
            <a:r>
              <a:rPr lang="fr-FR" dirty="0" smtClean="0"/>
              <a:t>20%Comments</a:t>
            </a:r>
          </a:p>
          <a:p>
            <a:pPr marL="363474" lvl="1" indent="-171450">
              <a:buFont typeface="Arial" panose="020B0604020202020204" pitchFamily="34" charset="0"/>
              <a:buChar char="•"/>
            </a:pPr>
            <a:r>
              <a:rPr lang="fr-FR" dirty="0" smtClean="0"/>
              <a:t>Deliverables</a:t>
            </a:r>
          </a:p>
          <a:p>
            <a:pPr marL="363474" lvl="1" indent="-171450">
              <a:buFont typeface="Arial" panose="020B0604020202020204" pitchFamily="34" charset="0"/>
              <a:buChar char="•"/>
            </a:pPr>
            <a:r>
              <a:rPr lang="fr-FR" dirty="0" err="1" smtClean="0"/>
              <a:t>Traceability</a:t>
            </a:r>
            <a:r>
              <a:rPr lang="fr-FR" dirty="0" smtClean="0"/>
              <a:t> </a:t>
            </a:r>
            <a:r>
              <a:rPr lang="fr-FR" dirty="0" smtClean="0">
                <a:sym typeface="Wingdings" panose="05000000000000000000" pitchFamily="2" charset="2"/>
              </a:rPr>
              <a:t> the user </a:t>
            </a:r>
            <a:r>
              <a:rPr lang="fr-FR" dirty="0" err="1" smtClean="0">
                <a:sym typeface="Wingdings" panose="05000000000000000000" pitchFamily="2" charset="2"/>
              </a:rPr>
              <a:t>can</a:t>
            </a:r>
            <a:r>
              <a:rPr lang="fr-FR" dirty="0" smtClean="0">
                <a:sym typeface="Wingdings" panose="05000000000000000000" pitchFamily="2" charset="2"/>
              </a:rPr>
              <a:t> </a:t>
            </a:r>
            <a:r>
              <a:rPr lang="fr-FR" dirty="0" err="1" smtClean="0">
                <a:sym typeface="Wingdings" panose="05000000000000000000" pitchFamily="2" charset="2"/>
              </a:rPr>
              <a:t>understand</a:t>
            </a:r>
            <a:r>
              <a:rPr lang="fr-FR" dirty="0" smtClean="0">
                <a:sym typeface="Wingdings" panose="05000000000000000000" pitchFamily="2" charset="2"/>
              </a:rPr>
              <a:t> </a:t>
            </a:r>
            <a:r>
              <a:rPr lang="fr-FR" dirty="0" err="1" smtClean="0">
                <a:sym typeface="Wingdings" panose="05000000000000000000" pitchFamily="2" charset="2"/>
              </a:rPr>
              <a:t>what</a:t>
            </a:r>
            <a:r>
              <a:rPr lang="fr-FR" dirty="0" smtClean="0">
                <a:sym typeface="Wingdings" panose="05000000000000000000" pitchFamily="2" charset="2"/>
              </a:rPr>
              <a:t> </a:t>
            </a:r>
            <a:r>
              <a:rPr lang="fr-FR" dirty="0" err="1" smtClean="0">
                <a:sym typeface="Wingdings" panose="05000000000000000000" pitchFamily="2" charset="2"/>
              </a:rPr>
              <a:t>is</a:t>
            </a:r>
            <a:r>
              <a:rPr lang="fr-FR" dirty="0" smtClean="0">
                <a:sym typeface="Wingdings" panose="05000000000000000000" pitchFamily="2" charset="2"/>
              </a:rPr>
              <a:t> </a:t>
            </a:r>
            <a:r>
              <a:rPr lang="fr-FR" dirty="0" err="1" smtClean="0">
                <a:sym typeface="Wingdings" panose="05000000000000000000" pitchFamily="2" charset="2"/>
              </a:rPr>
              <a:t>going</a:t>
            </a:r>
            <a:r>
              <a:rPr lang="fr-FR" dirty="0" smtClean="0">
                <a:sym typeface="Wingdings" panose="05000000000000000000" pitchFamily="2" charset="2"/>
              </a:rPr>
              <a:t> on </a:t>
            </a:r>
            <a:r>
              <a:rPr lang="fr-FR" dirty="0" err="1" smtClean="0">
                <a:sym typeface="Wingdings" panose="05000000000000000000" pitchFamily="2" charset="2"/>
              </a:rPr>
              <a:t>easily</a:t>
            </a:r>
            <a:endParaRPr lang="fr-FR" dirty="0" smtClean="0"/>
          </a:p>
          <a:p>
            <a:pPr marL="171450" lvl="0" indent="-171450">
              <a:buFont typeface="Arial" panose="020B0604020202020204" pitchFamily="34" charset="0"/>
              <a:buChar char="•"/>
            </a:pPr>
            <a:r>
              <a:rPr lang="fr-FR" dirty="0" err="1" smtClean="0"/>
              <a:t>Achieved</a:t>
            </a:r>
            <a:r>
              <a:rPr lang="fr-FR" baseline="0" dirty="0" smtClean="0"/>
              <a:t> 100% </a:t>
            </a:r>
            <a:r>
              <a:rPr lang="fr-FR" baseline="0" dirty="0" err="1" smtClean="0"/>
              <a:t>functional</a:t>
            </a:r>
            <a:r>
              <a:rPr lang="fr-FR" baseline="0" dirty="0" smtClean="0"/>
              <a:t> </a:t>
            </a:r>
            <a:r>
              <a:rPr lang="fr-FR" baseline="0" dirty="0" err="1" smtClean="0"/>
              <a:t>coverage</a:t>
            </a:r>
            <a:endParaRPr lang="fr-FR" baseline="0" dirty="0" smtClean="0"/>
          </a:p>
          <a:p>
            <a:pPr marL="363474" lvl="1" indent="-171450">
              <a:buFont typeface="Arial" panose="020B0604020202020204" pitchFamily="34" charset="0"/>
              <a:buChar char="•"/>
            </a:pPr>
            <a:r>
              <a:rPr lang="fr-FR" baseline="0" dirty="0" smtClean="0"/>
              <a:t>Yuanbo </a:t>
            </a:r>
            <a:r>
              <a:rPr lang="fr-FR" baseline="0" dirty="0" err="1" smtClean="0"/>
              <a:t>told</a:t>
            </a:r>
            <a:r>
              <a:rPr lang="fr-FR" baseline="0" dirty="0" smtClean="0"/>
              <a:t> it </a:t>
            </a:r>
            <a:r>
              <a:rPr lang="fr-FR" baseline="0" dirty="0" smtClean="0">
                <a:sym typeface="Wingdings" panose="05000000000000000000" pitchFamily="2" charset="2"/>
              </a:rPr>
              <a:t> </a:t>
            </a:r>
            <a:r>
              <a:rPr lang="fr-FR" baseline="0" dirty="0" err="1" smtClean="0">
                <a:sym typeface="Wingdings" panose="05000000000000000000" pitchFamily="2" charset="2"/>
              </a:rPr>
              <a:t>Any</a:t>
            </a:r>
            <a:r>
              <a:rPr lang="fr-FR" baseline="0" dirty="0" smtClean="0">
                <a:sym typeface="Wingdings" panose="05000000000000000000" pitchFamily="2" charset="2"/>
              </a:rPr>
              <a:t> SR </a:t>
            </a:r>
            <a:r>
              <a:rPr lang="fr-FR" baseline="0" dirty="0" err="1" smtClean="0">
                <a:sym typeface="Wingdings" panose="05000000000000000000" pitchFamily="2" charset="2"/>
              </a:rPr>
              <a:t>is</a:t>
            </a:r>
            <a:r>
              <a:rPr lang="fr-FR" baseline="0" dirty="0" smtClean="0">
                <a:sym typeface="Wingdings" panose="05000000000000000000" pitchFamily="2" charset="2"/>
              </a:rPr>
              <a:t> </a:t>
            </a:r>
            <a:r>
              <a:rPr lang="fr-FR" baseline="0" dirty="0" err="1" smtClean="0">
                <a:sym typeface="Wingdings" panose="05000000000000000000" pitchFamily="2" charset="2"/>
              </a:rPr>
              <a:t>covered</a:t>
            </a:r>
            <a:r>
              <a:rPr lang="fr-FR" baseline="0" dirty="0" smtClean="0">
                <a:sym typeface="Wingdings" panose="05000000000000000000" pitchFamily="2" charset="2"/>
              </a:rPr>
              <a:t> by a test case </a:t>
            </a:r>
          </a:p>
          <a:p>
            <a:pPr marL="363474" lvl="1" indent="-171450">
              <a:buFont typeface="Arial" panose="020B0604020202020204" pitchFamily="34" charset="0"/>
              <a:buChar char="•"/>
            </a:pPr>
            <a:endParaRPr lang="fr-FR" baseline="0" dirty="0" smtClean="0">
              <a:sym typeface="Wingdings" panose="05000000000000000000" pitchFamily="2" charset="2"/>
            </a:endParaRPr>
          </a:p>
          <a:p>
            <a:pPr marL="363474" lvl="1" indent="-171450">
              <a:buFont typeface="Arial" panose="020B0604020202020204" pitchFamily="34" charset="0"/>
              <a:buChar char="•"/>
            </a:pPr>
            <a:r>
              <a:rPr lang="fr-FR" baseline="0" dirty="0" smtClean="0">
                <a:sym typeface="Wingdings" panose="05000000000000000000" pitchFamily="2" charset="2"/>
              </a:rPr>
              <a:t>The </a:t>
            </a:r>
            <a:r>
              <a:rPr lang="fr-FR" baseline="0" dirty="0" err="1" smtClean="0">
                <a:sym typeface="Wingdings" panose="05000000000000000000" pitchFamily="2" charset="2"/>
              </a:rPr>
              <a:t>product</a:t>
            </a:r>
            <a:r>
              <a:rPr lang="fr-FR" baseline="0" dirty="0" smtClean="0">
                <a:sym typeface="Wingdings" panose="05000000000000000000" pitchFamily="2" charset="2"/>
              </a:rPr>
              <a:t> </a:t>
            </a:r>
            <a:r>
              <a:rPr lang="fr-FR" baseline="0" dirty="0" err="1" smtClean="0">
                <a:sym typeface="Wingdings" panose="05000000000000000000" pitchFamily="2" charset="2"/>
              </a:rPr>
              <a:t>is</a:t>
            </a:r>
            <a:r>
              <a:rPr lang="fr-FR" baseline="0" dirty="0" smtClean="0">
                <a:sym typeface="Wingdings" panose="05000000000000000000" pitchFamily="2" charset="2"/>
              </a:rPr>
              <a:t> adaptable if </a:t>
            </a:r>
            <a:r>
              <a:rPr lang="fr-FR" baseline="0" dirty="0" err="1" smtClean="0">
                <a:sym typeface="Wingdings" panose="05000000000000000000" pitchFamily="2" charset="2"/>
              </a:rPr>
              <a:t>you</a:t>
            </a:r>
            <a:r>
              <a:rPr lang="fr-FR" baseline="0" dirty="0" smtClean="0">
                <a:sym typeface="Wingdings" panose="05000000000000000000" pitchFamily="2" charset="2"/>
              </a:rPr>
              <a:t> </a:t>
            </a:r>
            <a:r>
              <a:rPr lang="fr-FR" baseline="0" dirty="0" err="1" smtClean="0">
                <a:sym typeface="Wingdings" panose="05000000000000000000" pitchFamily="2" charset="2"/>
              </a:rPr>
              <a:t>want</a:t>
            </a:r>
            <a:r>
              <a:rPr lang="fr-FR" baseline="0" dirty="0" smtClean="0">
                <a:sym typeface="Wingdings" panose="05000000000000000000" pitchFamily="2" charset="2"/>
              </a:rPr>
              <a:t> to use </a:t>
            </a:r>
            <a:r>
              <a:rPr lang="fr-FR" baseline="0" dirty="0" err="1" smtClean="0">
                <a:sym typeface="Wingdings" panose="05000000000000000000" pitchFamily="2" charset="2"/>
              </a:rPr>
              <a:t>any</a:t>
            </a:r>
            <a:r>
              <a:rPr lang="fr-FR" baseline="0" dirty="0" smtClean="0">
                <a:sym typeface="Wingdings" panose="05000000000000000000" pitchFamily="2" charset="2"/>
              </a:rPr>
              <a:t> ESB </a:t>
            </a:r>
            <a:r>
              <a:rPr lang="fr-FR" baseline="0" dirty="0" err="1" smtClean="0">
                <a:sym typeface="Wingdings" panose="05000000000000000000" pitchFamily="2" charset="2"/>
              </a:rPr>
              <a:t>you</a:t>
            </a:r>
            <a:r>
              <a:rPr lang="fr-FR" baseline="0" dirty="0" smtClean="0">
                <a:sym typeface="Wingdings" panose="05000000000000000000" pitchFamily="2" charset="2"/>
              </a:rPr>
              <a:t> </a:t>
            </a:r>
            <a:r>
              <a:rPr lang="fr-FR" baseline="0" dirty="0" err="1" smtClean="0">
                <a:sym typeface="Wingdings" panose="05000000000000000000" pitchFamily="2" charset="2"/>
              </a:rPr>
              <a:t>can</a:t>
            </a:r>
            <a:r>
              <a:rPr lang="fr-FR" baseline="0" dirty="0" smtClean="0">
                <a:sym typeface="Wingdings" panose="05000000000000000000" pitchFamily="2" charset="2"/>
              </a:rPr>
              <a:t> do it </a:t>
            </a:r>
            <a:r>
              <a:rPr lang="fr-FR" baseline="0" dirty="0" err="1" smtClean="0">
                <a:sym typeface="Wingdings" panose="05000000000000000000" pitchFamily="2" charset="2"/>
              </a:rPr>
              <a:t>easily</a:t>
            </a:r>
            <a:endParaRPr lang="fr-FR" baseline="0" dirty="0" smtClean="0">
              <a:sym typeface="Wingdings" panose="05000000000000000000" pitchFamily="2" charset="2"/>
            </a:endParaRPr>
          </a:p>
          <a:p>
            <a:pPr marL="192024" lvl="1" indent="0">
              <a:buFont typeface="Arial" panose="020B0604020202020204" pitchFamily="34" charset="0"/>
              <a:buNone/>
            </a:pPr>
            <a:endParaRPr lang="fr-FR" baseline="0" dirty="0" smtClean="0">
              <a:sym typeface="Wingdings" panose="05000000000000000000" pitchFamily="2" charset="2"/>
            </a:endParaRPr>
          </a:p>
          <a:p>
            <a:pPr marL="192024" lvl="1" indent="0">
              <a:buFont typeface="Arial" panose="020B0604020202020204" pitchFamily="34" charset="0"/>
              <a:buNone/>
            </a:pPr>
            <a:r>
              <a:rPr lang="fr-FR" baseline="0" dirty="0" smtClean="0">
                <a:sym typeface="Wingdings" panose="05000000000000000000" pitchFamily="2" charset="2"/>
              </a:rPr>
              <a:t>To </a:t>
            </a:r>
            <a:r>
              <a:rPr lang="fr-FR" baseline="0" dirty="0" err="1" smtClean="0">
                <a:sym typeface="Wingdings" panose="05000000000000000000" pitchFamily="2" charset="2"/>
              </a:rPr>
              <a:t>conclude</a:t>
            </a:r>
            <a:r>
              <a:rPr lang="fr-FR" baseline="0" dirty="0" smtClean="0">
                <a:sym typeface="Wingdings" panose="05000000000000000000" pitchFamily="2" charset="2"/>
              </a:rPr>
              <a:t>, </a:t>
            </a:r>
            <a:r>
              <a:rPr lang="fr-FR" baseline="0" dirty="0" err="1" smtClean="0">
                <a:sym typeface="Wingdings" panose="05000000000000000000" pitchFamily="2" charset="2"/>
              </a:rPr>
              <a:t>we</a:t>
            </a:r>
            <a:r>
              <a:rPr lang="fr-FR" baseline="0" dirty="0" smtClean="0">
                <a:sym typeface="Wingdings" panose="05000000000000000000" pitchFamily="2" charset="2"/>
              </a:rPr>
              <a:t> </a:t>
            </a:r>
            <a:r>
              <a:rPr lang="fr-FR" baseline="0" dirty="0" err="1" smtClean="0">
                <a:sym typeface="Wingdings" panose="05000000000000000000" pitchFamily="2" charset="2"/>
              </a:rPr>
              <a:t>were</a:t>
            </a:r>
            <a:r>
              <a:rPr lang="fr-FR" baseline="0" dirty="0" smtClean="0">
                <a:sym typeface="Wingdings" panose="05000000000000000000" pitchFamily="2" charset="2"/>
              </a:rPr>
              <a:t> happy to </a:t>
            </a:r>
            <a:r>
              <a:rPr lang="fr-FR" baseline="0" dirty="0" err="1" smtClean="0">
                <a:sym typeface="Wingdings" panose="05000000000000000000" pitchFamily="2" charset="2"/>
              </a:rPr>
              <a:t>work</a:t>
            </a:r>
            <a:r>
              <a:rPr lang="fr-FR" baseline="0" dirty="0" smtClean="0">
                <a:sym typeface="Wingdings" panose="05000000000000000000" pitchFamily="2" charset="2"/>
              </a:rPr>
              <a:t> on this </a:t>
            </a:r>
            <a:r>
              <a:rPr lang="fr-FR" baseline="0" dirty="0" err="1" smtClean="0">
                <a:sym typeface="Wingdings" panose="05000000000000000000" pitchFamily="2" charset="2"/>
              </a:rPr>
              <a:t>project</a:t>
            </a:r>
            <a:r>
              <a:rPr lang="fr-FR" baseline="0" dirty="0" smtClean="0">
                <a:sym typeface="Wingdings" panose="05000000000000000000" pitchFamily="2" charset="2"/>
              </a:rPr>
              <a:t> and </a:t>
            </a:r>
            <a:r>
              <a:rPr lang="fr-FR" baseline="0" dirty="0" err="1" smtClean="0">
                <a:sym typeface="Wingdings" panose="05000000000000000000" pitchFamily="2" charset="2"/>
              </a:rPr>
              <a:t>we</a:t>
            </a:r>
            <a:r>
              <a:rPr lang="fr-FR" baseline="0" dirty="0" smtClean="0">
                <a:sym typeface="Wingdings" panose="05000000000000000000" pitchFamily="2" charset="2"/>
              </a:rPr>
              <a:t> are </a:t>
            </a:r>
            <a:r>
              <a:rPr lang="fr-FR" baseline="0" dirty="0" err="1" smtClean="0">
                <a:sym typeface="Wingdings" panose="05000000000000000000" pitchFamily="2" charset="2"/>
              </a:rPr>
              <a:t>very</a:t>
            </a:r>
            <a:r>
              <a:rPr lang="fr-FR" baseline="0" dirty="0" smtClean="0">
                <a:sym typeface="Wingdings" panose="05000000000000000000" pitchFamily="2" charset="2"/>
              </a:rPr>
              <a:t> </a:t>
            </a:r>
            <a:r>
              <a:rPr lang="fr-FR" baseline="0" dirty="0" err="1" smtClean="0">
                <a:sym typeface="Wingdings" panose="05000000000000000000" pitchFamily="2" charset="2"/>
              </a:rPr>
              <a:t>proud</a:t>
            </a:r>
            <a:r>
              <a:rPr lang="fr-FR" baseline="0" dirty="0" smtClean="0">
                <a:sym typeface="Wingdings" panose="05000000000000000000" pitchFamily="2" charset="2"/>
              </a:rPr>
              <a:t> of the </a:t>
            </a:r>
            <a:r>
              <a:rPr lang="fr-FR" baseline="0" dirty="0" err="1" smtClean="0">
                <a:sym typeface="Wingdings" panose="05000000000000000000" pitchFamily="2" charset="2"/>
              </a:rPr>
              <a:t>product</a:t>
            </a:r>
            <a:r>
              <a:rPr lang="fr-FR" baseline="0" dirty="0" smtClean="0">
                <a:sym typeface="Wingdings" panose="05000000000000000000" pitchFamily="2" charset="2"/>
              </a:rPr>
              <a:t> </a:t>
            </a:r>
            <a:r>
              <a:rPr lang="fr-FR" baseline="0" dirty="0" err="1" smtClean="0">
                <a:sym typeface="Wingdings" panose="05000000000000000000" pitchFamily="2" charset="2"/>
              </a:rPr>
              <a:t>we</a:t>
            </a:r>
            <a:r>
              <a:rPr lang="fr-FR" baseline="0" dirty="0" smtClean="0">
                <a:sym typeface="Wingdings" panose="05000000000000000000" pitchFamily="2" charset="2"/>
              </a:rPr>
              <a:t> made</a:t>
            </a:r>
            <a:endParaRPr lang="fr-FR" dirty="0" smtClean="0"/>
          </a:p>
          <a:p>
            <a:pPr marL="171450" indent="-171450">
              <a:buFont typeface="Arial" panose="020B0604020202020204" pitchFamily="34" charset="0"/>
              <a:buChar char="•"/>
            </a:pP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44</a:t>
            </a:fld>
            <a:endParaRPr lang="en-US"/>
          </a:p>
        </p:txBody>
      </p:sp>
    </p:spTree>
    <p:extLst>
      <p:ext uri="{BB962C8B-B14F-4D97-AF65-F5344CB8AC3E}">
        <p14:creationId xmlns:p14="http://schemas.microsoft.com/office/powerpoint/2010/main" val="24022594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Aurélien</a:t>
            </a: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45</a:t>
            </a:fld>
            <a:endParaRPr lang="en-US"/>
          </a:p>
        </p:txBody>
      </p:sp>
    </p:spTree>
    <p:extLst>
      <p:ext uri="{BB962C8B-B14F-4D97-AF65-F5344CB8AC3E}">
        <p14:creationId xmlns:p14="http://schemas.microsoft.com/office/powerpoint/2010/main" val="39308452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indent="0">
              <a:buFont typeface="Arial" panose="020B0604020202020204" pitchFamily="34" charset="0"/>
              <a:buNone/>
            </a:pPr>
            <a:r>
              <a:rPr lang="fr-FR" dirty="0" smtClean="0"/>
              <a:t>Aurélien</a:t>
            </a:r>
          </a:p>
          <a:p>
            <a:pPr marL="0" indent="0">
              <a:buFont typeface="Arial" panose="020B0604020202020204" pitchFamily="34" charset="0"/>
              <a:buNone/>
            </a:pPr>
            <a:r>
              <a:rPr lang="fr-FR" dirty="0" smtClean="0"/>
              <a:t>This</a:t>
            </a:r>
            <a:r>
              <a:rPr lang="fr-FR" baseline="0" dirty="0" smtClean="0"/>
              <a:t> </a:t>
            </a:r>
            <a:r>
              <a:rPr lang="fr-FR" baseline="0" dirty="0" err="1" smtClean="0"/>
              <a:t>presentation</a:t>
            </a:r>
            <a:r>
              <a:rPr lang="fr-FR" baseline="0" dirty="0" smtClean="0"/>
              <a:t> </a:t>
            </a:r>
            <a:r>
              <a:rPr lang="fr-FR" baseline="0" dirty="0" err="1" smtClean="0"/>
              <a:t>will</a:t>
            </a:r>
            <a:r>
              <a:rPr lang="fr-FR" baseline="0" dirty="0" smtClean="0"/>
              <a:t> </a:t>
            </a:r>
            <a:r>
              <a:rPr lang="fr-FR" baseline="0" dirty="0" err="1" smtClean="0"/>
              <a:t>explain</a:t>
            </a:r>
            <a:r>
              <a:rPr lang="fr-FR" baseline="0" dirty="0" smtClean="0"/>
              <a:t> the story of the </a:t>
            </a:r>
            <a:r>
              <a:rPr lang="fr-FR" baseline="0" dirty="0" err="1" smtClean="0"/>
              <a:t>project</a:t>
            </a:r>
            <a:r>
              <a:rPr lang="fr-FR" baseline="0" dirty="0" smtClean="0"/>
              <a:t>. </a:t>
            </a:r>
          </a:p>
          <a:p>
            <a:pPr marL="0" indent="0">
              <a:buFont typeface="Arial" panose="020B0604020202020204" pitchFamily="34" charset="0"/>
              <a:buNone/>
            </a:pPr>
            <a:r>
              <a:rPr lang="fr-FR" baseline="0" dirty="0" smtClean="0"/>
              <a:t>First Yanchao </a:t>
            </a:r>
            <a:r>
              <a:rPr lang="fr-FR" baseline="0" dirty="0" err="1" smtClean="0"/>
              <a:t>will</a:t>
            </a:r>
            <a:r>
              <a:rPr lang="fr-FR" baseline="0" dirty="0" smtClean="0"/>
              <a:t> </a:t>
            </a:r>
            <a:r>
              <a:rPr lang="fr-FR" baseline="0" dirty="0" err="1" smtClean="0"/>
              <a:t>give</a:t>
            </a:r>
            <a:r>
              <a:rPr lang="fr-FR" baseline="0" dirty="0" smtClean="0"/>
              <a:t> </a:t>
            </a:r>
            <a:r>
              <a:rPr lang="fr-FR" baseline="0" dirty="0" err="1" smtClean="0"/>
              <a:t>you</a:t>
            </a:r>
            <a:r>
              <a:rPr lang="fr-FR" baseline="0" dirty="0" smtClean="0"/>
              <a:t> a global </a:t>
            </a:r>
            <a:r>
              <a:rPr lang="fr-FR" baseline="0" dirty="0" err="1" smtClean="0"/>
              <a:t>overview</a:t>
            </a:r>
            <a:r>
              <a:rPr lang="fr-FR" baseline="0" dirty="0" smtClean="0"/>
              <a:t> of the </a:t>
            </a:r>
            <a:r>
              <a:rPr lang="fr-FR" baseline="0" dirty="0" err="1" smtClean="0"/>
              <a:t>project</a:t>
            </a:r>
            <a:r>
              <a:rPr lang="fr-FR" baseline="0" dirty="0" smtClean="0"/>
              <a:t> and </a:t>
            </a:r>
            <a:r>
              <a:rPr lang="fr-FR" baseline="0" dirty="0" err="1" smtClean="0"/>
              <a:t>list</a:t>
            </a:r>
            <a:r>
              <a:rPr lang="fr-FR" baseline="0" dirty="0" smtClean="0"/>
              <a:t> the </a:t>
            </a:r>
            <a:r>
              <a:rPr lang="fr-FR" baseline="0" dirty="0" err="1" smtClean="0"/>
              <a:t>requirements</a:t>
            </a:r>
            <a:endParaRPr lang="fr-FR" baseline="0" dirty="0" smtClean="0"/>
          </a:p>
          <a:p>
            <a:pPr marL="0" indent="0">
              <a:buFont typeface="Arial" panose="020B0604020202020204" pitchFamily="34" charset="0"/>
              <a:buNone/>
            </a:pPr>
            <a:r>
              <a:rPr lang="fr-FR" baseline="0" dirty="0" err="1" smtClean="0"/>
              <a:t>Then</a:t>
            </a:r>
            <a:r>
              <a:rPr lang="fr-FR" baseline="0" dirty="0" smtClean="0"/>
              <a:t> </a:t>
            </a:r>
            <a:r>
              <a:rPr lang="fr-FR" baseline="0" dirty="0" err="1" smtClean="0"/>
              <a:t>we’ll</a:t>
            </a:r>
            <a:r>
              <a:rPr lang="fr-FR" baseline="0" dirty="0" smtClean="0"/>
              <a:t> talk </a:t>
            </a:r>
            <a:r>
              <a:rPr lang="fr-FR" baseline="0" dirty="0" err="1" smtClean="0"/>
              <a:t>with</a:t>
            </a:r>
            <a:r>
              <a:rPr lang="fr-FR" baseline="0" dirty="0" smtClean="0"/>
              <a:t> Alexandre &amp; Yuanbo about the </a:t>
            </a:r>
            <a:r>
              <a:rPr lang="fr-FR" baseline="0" dirty="0" err="1" smtClean="0"/>
              <a:t>actual</a:t>
            </a:r>
            <a:r>
              <a:rPr lang="fr-FR" baseline="0" dirty="0" smtClean="0"/>
              <a:t> </a:t>
            </a:r>
            <a:r>
              <a:rPr lang="fr-FR" baseline="0" dirty="0" err="1" smtClean="0"/>
              <a:t>implementation</a:t>
            </a:r>
            <a:r>
              <a:rPr lang="fr-FR" baseline="0" dirty="0" smtClean="0"/>
              <a:t> of the </a:t>
            </a:r>
            <a:r>
              <a:rPr lang="fr-FR" baseline="0" dirty="0" err="1" smtClean="0"/>
              <a:t>project</a:t>
            </a:r>
            <a:endParaRPr lang="fr-FR" baseline="0" dirty="0" smtClean="0"/>
          </a:p>
          <a:p>
            <a:pPr marL="0" indent="0">
              <a:buFont typeface="Arial" panose="020B0604020202020204" pitchFamily="34" charset="0"/>
              <a:buNone/>
            </a:pPr>
            <a:r>
              <a:rPr lang="fr-FR" baseline="0" dirty="0" err="1" smtClean="0"/>
              <a:t>After</a:t>
            </a:r>
            <a:r>
              <a:rPr lang="fr-FR" baseline="0" dirty="0" smtClean="0"/>
              <a:t> </a:t>
            </a:r>
            <a:r>
              <a:rPr lang="fr-FR" baseline="0" dirty="0" err="1" smtClean="0"/>
              <a:t>that</a:t>
            </a:r>
            <a:r>
              <a:rPr lang="fr-FR" baseline="0" dirty="0" smtClean="0"/>
              <a:t>, Yuanbo </a:t>
            </a:r>
            <a:r>
              <a:rPr lang="fr-FR" baseline="0" dirty="0" err="1" smtClean="0"/>
              <a:t>will</a:t>
            </a:r>
            <a:r>
              <a:rPr lang="fr-FR" baseline="0" dirty="0" smtClean="0"/>
              <a:t> </a:t>
            </a:r>
            <a:r>
              <a:rPr lang="fr-FR" baseline="0" dirty="0" err="1" smtClean="0"/>
              <a:t>be</a:t>
            </a:r>
            <a:r>
              <a:rPr lang="fr-FR" baseline="0" dirty="0" smtClean="0"/>
              <a:t> </a:t>
            </a:r>
            <a:r>
              <a:rPr lang="fr-FR" baseline="0" dirty="0" err="1" smtClean="0"/>
              <a:t>talking</a:t>
            </a:r>
            <a:r>
              <a:rPr lang="fr-FR" baseline="0" dirty="0" smtClean="0"/>
              <a:t> about the </a:t>
            </a:r>
            <a:r>
              <a:rPr lang="fr-FR" baseline="0" dirty="0" err="1" smtClean="0"/>
              <a:t>testing</a:t>
            </a:r>
            <a:r>
              <a:rPr lang="fr-FR" baseline="0" dirty="0" smtClean="0"/>
              <a:t> </a:t>
            </a:r>
            <a:r>
              <a:rPr lang="fr-FR" baseline="0" dirty="0" err="1" smtClean="0"/>
              <a:t>strategy</a:t>
            </a:r>
            <a:r>
              <a:rPr lang="fr-FR" baseline="0" dirty="0" smtClean="0"/>
              <a:t> and </a:t>
            </a:r>
            <a:r>
              <a:rPr lang="fr-FR" baseline="0" dirty="0" err="1" smtClean="0"/>
              <a:t>we</a:t>
            </a:r>
            <a:r>
              <a:rPr lang="fr-FR" baseline="0" dirty="0" smtClean="0"/>
              <a:t> </a:t>
            </a:r>
            <a:r>
              <a:rPr lang="fr-FR" baseline="0" dirty="0" err="1" smtClean="0"/>
              <a:t>will</a:t>
            </a:r>
            <a:r>
              <a:rPr lang="fr-FR" baseline="0" dirty="0" smtClean="0"/>
              <a:t> do a short </a:t>
            </a:r>
            <a:r>
              <a:rPr lang="fr-FR" baseline="0" dirty="0" err="1" smtClean="0"/>
              <a:t>demo</a:t>
            </a:r>
            <a:r>
              <a:rPr lang="fr-FR" baseline="0" dirty="0" smtClean="0"/>
              <a:t> of the </a:t>
            </a:r>
            <a:r>
              <a:rPr lang="fr-FR" baseline="0" dirty="0" err="1" smtClean="0"/>
              <a:t>product</a:t>
            </a:r>
            <a:endParaRPr lang="fr-FR" baseline="0" dirty="0" smtClean="0"/>
          </a:p>
          <a:p>
            <a:pPr marL="0" indent="0">
              <a:buFont typeface="Arial" panose="020B0604020202020204" pitchFamily="34" charset="0"/>
              <a:buNone/>
            </a:pPr>
            <a:r>
              <a:rPr lang="fr-FR" baseline="0" dirty="0" err="1" smtClean="0"/>
              <a:t>Finally</a:t>
            </a:r>
            <a:r>
              <a:rPr lang="fr-FR" baseline="0" dirty="0" smtClean="0"/>
              <a:t> Ryan </a:t>
            </a:r>
            <a:r>
              <a:rPr lang="fr-FR" baseline="0" dirty="0" err="1" smtClean="0"/>
              <a:t>will</a:t>
            </a:r>
            <a:r>
              <a:rPr lang="fr-FR" baseline="0" dirty="0" smtClean="0"/>
              <a:t> talk about the </a:t>
            </a:r>
            <a:r>
              <a:rPr lang="fr-FR" baseline="0" dirty="0" err="1" smtClean="0"/>
              <a:t>quality</a:t>
            </a:r>
            <a:r>
              <a:rPr lang="fr-FR" baseline="0" dirty="0" smtClean="0"/>
              <a:t>.</a:t>
            </a:r>
          </a:p>
          <a:p>
            <a:pPr marL="0" indent="0">
              <a:buFont typeface="Arial" panose="020B0604020202020204" pitchFamily="34" charset="0"/>
              <a:buNone/>
            </a:pPr>
            <a:r>
              <a:rPr lang="fr-FR" baseline="0" dirty="0" smtClean="0"/>
              <a:t>He </a:t>
            </a:r>
            <a:r>
              <a:rPr lang="fr-FR" baseline="0" dirty="0" err="1" smtClean="0"/>
              <a:t>will</a:t>
            </a:r>
            <a:r>
              <a:rPr lang="fr-FR" baseline="0" dirty="0" smtClean="0"/>
              <a:t> </a:t>
            </a:r>
            <a:r>
              <a:rPr lang="fr-FR" baseline="0" dirty="0" err="1" smtClean="0"/>
              <a:t>explain</a:t>
            </a:r>
            <a:r>
              <a:rPr lang="fr-FR" baseline="0" dirty="0" smtClean="0"/>
              <a:t> </a:t>
            </a:r>
            <a:r>
              <a:rPr lang="fr-FR" baseline="0" dirty="0" err="1" smtClean="0"/>
              <a:t>what</a:t>
            </a:r>
            <a:r>
              <a:rPr lang="fr-FR" baseline="0" dirty="0" smtClean="0"/>
              <a:t> </a:t>
            </a:r>
            <a:r>
              <a:rPr lang="fr-FR" baseline="0" dirty="0" err="1" smtClean="0"/>
              <a:t>makes</a:t>
            </a:r>
            <a:r>
              <a:rPr lang="fr-FR" baseline="0" dirty="0" smtClean="0"/>
              <a:t> </a:t>
            </a:r>
            <a:r>
              <a:rPr lang="fr-FR" baseline="0" dirty="0" err="1" smtClean="0"/>
              <a:t>our</a:t>
            </a:r>
            <a:r>
              <a:rPr lang="fr-FR" baseline="0" dirty="0" smtClean="0"/>
              <a:t> </a:t>
            </a:r>
            <a:r>
              <a:rPr lang="fr-FR" baseline="0" dirty="0" err="1" smtClean="0"/>
              <a:t>project</a:t>
            </a:r>
            <a:r>
              <a:rPr lang="fr-FR" baseline="0" dirty="0" smtClean="0"/>
              <a:t> </a:t>
            </a:r>
            <a:r>
              <a:rPr lang="fr-FR" baseline="0" dirty="0" err="1" smtClean="0"/>
              <a:t>so</a:t>
            </a:r>
            <a:r>
              <a:rPr lang="fr-FR" baseline="0" dirty="0" smtClean="0"/>
              <a:t> good.</a:t>
            </a:r>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5</a:t>
            </a:fld>
            <a:endParaRPr lang="en-US"/>
          </a:p>
        </p:txBody>
      </p:sp>
    </p:spTree>
    <p:extLst>
      <p:ext uri="{BB962C8B-B14F-4D97-AF65-F5344CB8AC3E}">
        <p14:creationId xmlns:p14="http://schemas.microsoft.com/office/powerpoint/2010/main" val="9344563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aseline="0" dirty="0" smtClean="0"/>
              <a:t>«  Yanchao </a:t>
            </a:r>
            <a:r>
              <a:rPr lang="fr-FR" baseline="0" dirty="0" err="1" smtClean="0"/>
              <a:t>can</a:t>
            </a:r>
            <a:r>
              <a:rPr lang="fr-FR" baseline="0" dirty="0" smtClean="0"/>
              <a:t> </a:t>
            </a:r>
            <a:r>
              <a:rPr lang="fr-FR" baseline="0" dirty="0" err="1" smtClean="0"/>
              <a:t>you</a:t>
            </a:r>
            <a:r>
              <a:rPr lang="fr-FR" baseline="0" dirty="0" smtClean="0"/>
              <a:t> </a:t>
            </a:r>
            <a:r>
              <a:rPr lang="fr-FR" baseline="0" dirty="0" err="1" smtClean="0"/>
              <a:t>explain</a:t>
            </a:r>
            <a:r>
              <a:rPr lang="fr-FR" baseline="0" dirty="0" smtClean="0"/>
              <a:t> the goal of the </a:t>
            </a:r>
            <a:r>
              <a:rPr lang="fr-FR" baseline="0" dirty="0" err="1" smtClean="0"/>
              <a:t>project</a:t>
            </a:r>
            <a:r>
              <a:rPr lang="fr-FR" baseline="0" dirty="0" smtClean="0"/>
              <a:t> ?»</a:t>
            </a:r>
          </a:p>
          <a:p>
            <a:r>
              <a:rPr lang="fr-FR" baseline="0" dirty="0" smtClean="0"/>
              <a:t>Aurélien to Yanchao</a:t>
            </a:r>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6</a:t>
            </a:fld>
            <a:endParaRPr lang="en-US"/>
          </a:p>
        </p:txBody>
      </p:sp>
    </p:spTree>
    <p:extLst>
      <p:ext uri="{BB962C8B-B14F-4D97-AF65-F5344CB8AC3E}">
        <p14:creationId xmlns:p14="http://schemas.microsoft.com/office/powerpoint/2010/main" val="20177299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Yanchao</a:t>
            </a: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7</a:t>
            </a:fld>
            <a:endParaRPr lang="en-US"/>
          </a:p>
        </p:txBody>
      </p:sp>
    </p:spTree>
    <p:extLst>
      <p:ext uri="{BB962C8B-B14F-4D97-AF65-F5344CB8AC3E}">
        <p14:creationId xmlns:p14="http://schemas.microsoft.com/office/powerpoint/2010/main" val="12900501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Yanchao</a:t>
            </a: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8</a:t>
            </a:fld>
            <a:endParaRPr lang="en-US"/>
          </a:p>
        </p:txBody>
      </p:sp>
    </p:spTree>
    <p:extLst>
      <p:ext uri="{BB962C8B-B14F-4D97-AF65-F5344CB8AC3E}">
        <p14:creationId xmlns:p14="http://schemas.microsoft.com/office/powerpoint/2010/main" val="10932699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Yanchao</a:t>
            </a:r>
            <a:endParaRPr lang="fr-FR" dirty="0"/>
          </a:p>
        </p:txBody>
      </p:sp>
      <p:sp>
        <p:nvSpPr>
          <p:cNvPr id="4" name="Espace réservé du numéro de diapositive 3"/>
          <p:cNvSpPr>
            <a:spLocks noGrp="1"/>
          </p:cNvSpPr>
          <p:nvPr>
            <p:ph type="sldNum" sz="quarter" idx="10"/>
          </p:nvPr>
        </p:nvSpPr>
        <p:spPr/>
        <p:txBody>
          <a:bodyPr/>
          <a:lstStyle/>
          <a:p>
            <a:fld id="{4C5C1F02-D7A8-A842-9C57-75353B419D2B}" type="slidenum">
              <a:rPr lang="en-US" smtClean="0"/>
              <a:pPr/>
              <a:t>9</a:t>
            </a:fld>
            <a:endParaRPr lang="en-US"/>
          </a:p>
        </p:txBody>
      </p:sp>
    </p:spTree>
    <p:extLst>
      <p:ext uri="{BB962C8B-B14F-4D97-AF65-F5344CB8AC3E}">
        <p14:creationId xmlns:p14="http://schemas.microsoft.com/office/powerpoint/2010/main" val="23936692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vert="horz" lIns="38405" tIns="19202" rIns="38405" bIns="19202"/>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lIns="38405" tIns="19202" rIns="38405" bIns="19202"/>
          <a:lstStyle>
            <a:lvl1pPr marL="0" indent="0" algn="ctr">
              <a:buNone/>
              <a:defRPr/>
            </a:lvl1pPr>
            <a:lvl2pPr marL="192024" indent="0" algn="ctr">
              <a:buNone/>
              <a:defRPr/>
            </a:lvl2pPr>
            <a:lvl3pPr marL="384048" indent="0" algn="ctr">
              <a:buNone/>
              <a:defRPr/>
            </a:lvl3pPr>
            <a:lvl4pPr marL="576072" indent="0" algn="ctr">
              <a:buNone/>
              <a:defRPr/>
            </a:lvl4pPr>
            <a:lvl5pPr marL="768096" indent="0" algn="ctr">
              <a:buNone/>
              <a:defRPr/>
            </a:lvl5pPr>
            <a:lvl6pPr marL="960120" indent="0" algn="ctr">
              <a:buNone/>
              <a:defRPr/>
            </a:lvl6pPr>
            <a:lvl7pPr marL="1152144" indent="0" algn="ctr">
              <a:buNone/>
              <a:defRPr/>
            </a:lvl7pPr>
            <a:lvl8pPr marL="1344168" indent="0" algn="ctr">
              <a:buNone/>
              <a:defRPr/>
            </a:lvl8pPr>
            <a:lvl9pPr marL="1536192" indent="0" algn="ctr">
              <a:buNone/>
              <a:defRPr/>
            </a:lvl9pPr>
          </a:lstStyle>
          <a:p>
            <a:r>
              <a:rPr lang="en-US" smtClean="0"/>
              <a:t>Click to edit Master subtitle style</a:t>
            </a:r>
            <a:endParaRPr lang="en-US"/>
          </a:p>
        </p:txBody>
      </p:sp>
    </p:spTree>
  </p:cSld>
  <p:clrMapOvr>
    <a:masterClrMapping/>
  </p:clrMapOvr>
  <p:transition>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lIns="38405" tIns="19202" rIns="38405" bIns="19202"/>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lIns="38405" tIns="19202" rIns="38405" bIns="19202"/>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lIns="38405" tIns="19202" rIns="38405" bIns="19202"/>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115050" cy="5851525"/>
          </a:xfrm>
          <a:prstGeom prst="rect">
            <a:avLst/>
          </a:prstGeom>
        </p:spPr>
        <p:txBody>
          <a:bodyPr vert="eaVert" lIns="38405" tIns="19202" rIns="38405" bIns="19202"/>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vert="horz" lIns="38405" tIns="19202" rIns="38405" bIns="19202"/>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lIns="38405" tIns="19202" rIns="38405" bIns="19202"/>
          <a:lstStyle>
            <a:lvl1pPr marL="0" indent="0" algn="ctr">
              <a:buNone/>
              <a:defRPr/>
            </a:lvl1pPr>
            <a:lvl2pPr marL="192024" indent="0" algn="ctr">
              <a:buNone/>
              <a:defRPr/>
            </a:lvl2pPr>
            <a:lvl3pPr marL="384048" indent="0" algn="ctr">
              <a:buNone/>
              <a:defRPr/>
            </a:lvl3pPr>
            <a:lvl4pPr marL="576072" indent="0" algn="ctr">
              <a:buNone/>
              <a:defRPr/>
            </a:lvl4pPr>
            <a:lvl5pPr marL="768096" indent="0" algn="ctr">
              <a:buNone/>
              <a:defRPr/>
            </a:lvl5pPr>
            <a:lvl6pPr marL="960120" indent="0" algn="ctr">
              <a:buNone/>
              <a:defRPr/>
            </a:lvl6pPr>
            <a:lvl7pPr marL="1152144" indent="0" algn="ctr">
              <a:buNone/>
              <a:defRPr/>
            </a:lvl7pPr>
            <a:lvl8pPr marL="1344168" indent="0" algn="ctr">
              <a:buNone/>
              <a:defRPr/>
            </a:lvl8pPr>
            <a:lvl9pPr marL="1536192" indent="0" algn="ctr">
              <a:buNone/>
              <a:defRPr/>
            </a:lvl9pPr>
          </a:lstStyle>
          <a:p>
            <a:r>
              <a:rPr lang="en-US" smtClean="0"/>
              <a:t>Click to edit Master subtitle style</a:t>
            </a:r>
            <a:endParaRPr lang="en-US"/>
          </a:p>
        </p:txBody>
      </p:sp>
    </p:spTree>
  </p:cSld>
  <p:clrMapOvr>
    <a:masterClrMapping/>
  </p:clrMapOvr>
  <p:transition>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lIns="38405" tIns="19202" rIns="38405" bIns="19202"/>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vert="horz" lIns="38405" tIns="19202" rIns="38405" bIns="19202"/>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D9F94778-52A2-BA4F-A127-D256696C8BDE}" type="slidenum">
              <a:rPr lang="en-US"/>
              <a:pPr/>
              <a:t>‹N°›</a:t>
            </a:fld>
            <a:endParaRPr lang="en-US"/>
          </a:p>
        </p:txBody>
      </p:sp>
    </p:spTree>
  </p:cSld>
  <p:clrMapOvr>
    <a:masterClrMapping/>
  </p:clrMapOvr>
  <p:transition>
    <p:cov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4406900"/>
            <a:ext cx="7772400" cy="1362075"/>
          </a:xfrm>
          <a:prstGeom prst="rect">
            <a:avLst/>
          </a:prstGeom>
        </p:spPr>
        <p:txBody>
          <a:bodyPr vert="horz" lIns="38405" tIns="19202" rIns="38405" bIns="19202" anchor="t"/>
          <a:lstStyle>
            <a:lvl1pPr algn="l">
              <a:defRPr sz="17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906712"/>
            <a:ext cx="7772400" cy="1500188"/>
          </a:xfrm>
          <a:prstGeom prst="rect">
            <a:avLst/>
          </a:prstGeom>
        </p:spPr>
        <p:txBody>
          <a:bodyPr vert="horz" lIns="38405" tIns="19202" rIns="38405" bIns="19202" anchor="b"/>
          <a:lstStyle>
            <a:lvl1pPr marL="0" indent="0">
              <a:buNone/>
              <a:defRPr sz="800"/>
            </a:lvl1pPr>
            <a:lvl2pPr marL="192024" indent="0">
              <a:buNone/>
              <a:defRPr sz="800"/>
            </a:lvl2pPr>
            <a:lvl3pPr marL="384048" indent="0">
              <a:buNone/>
              <a:defRPr sz="700"/>
            </a:lvl3pPr>
            <a:lvl4pPr marL="576072" indent="0">
              <a:buNone/>
              <a:defRPr sz="600"/>
            </a:lvl4pPr>
            <a:lvl5pPr marL="768096" indent="0">
              <a:buNone/>
              <a:defRPr sz="600"/>
            </a:lvl5pPr>
            <a:lvl6pPr marL="960120" indent="0">
              <a:buNone/>
              <a:defRPr sz="600"/>
            </a:lvl6pPr>
            <a:lvl7pPr marL="1152144" indent="0">
              <a:buNone/>
              <a:defRPr sz="600"/>
            </a:lvl7pPr>
            <a:lvl8pPr marL="1344168" indent="0">
              <a:buNone/>
              <a:defRPr sz="600"/>
            </a:lvl8pPr>
            <a:lvl9pPr marL="1536192" indent="0">
              <a:buNone/>
              <a:defRPr sz="6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smtClean="0"/>
            </a:lvl1pPr>
          </a:lstStyle>
          <a:p>
            <a:fld id="{8C17B07A-810A-6A4A-BA20-EC2F04F43DAC}" type="slidenum">
              <a:rPr lang="en-US"/>
              <a:pPr/>
              <a:t>‹N°›</a:t>
            </a:fld>
            <a:endParaRPr lang="en-US"/>
          </a:p>
        </p:txBody>
      </p:sp>
    </p:spTree>
  </p:cSld>
  <p:clrMapOvr>
    <a:masterClrMapping/>
  </p:clrMapOvr>
  <p:transition>
    <p:cov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lIns="38405" tIns="19202" rIns="38405" bIns="19202"/>
          <a:lstStyle/>
          <a:p>
            <a:r>
              <a:rPr lang="en-US" smtClean="0"/>
              <a:t>Click to edit Master title style</a:t>
            </a:r>
            <a:endParaRPr lang="en-US"/>
          </a:p>
        </p:txBody>
      </p:sp>
      <p:sp>
        <p:nvSpPr>
          <p:cNvPr id="3" name="Content Placeholder 2"/>
          <p:cNvSpPr>
            <a:spLocks noGrp="1"/>
          </p:cNvSpPr>
          <p:nvPr>
            <p:ph sz="half" idx="1"/>
          </p:nvPr>
        </p:nvSpPr>
        <p:spPr>
          <a:xfrm>
            <a:off x="457200" y="1600200"/>
            <a:ext cx="4086225" cy="4525963"/>
          </a:xfrm>
          <a:prstGeom prst="rect">
            <a:avLst/>
          </a:prstGeom>
        </p:spPr>
        <p:txBody>
          <a:bodyPr vert="horz" lIns="38405" tIns="19202" rIns="38405" bIns="19202"/>
          <a:lstStyle>
            <a:lvl1pPr>
              <a:defRPr sz="1200"/>
            </a:lvl1pPr>
            <a:lvl2pPr>
              <a:defRPr sz="1000"/>
            </a:lvl2pPr>
            <a:lvl3pPr>
              <a:defRPr sz="8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0575" y="1600200"/>
            <a:ext cx="4086225" cy="4525963"/>
          </a:xfrm>
          <a:prstGeom prst="rect">
            <a:avLst/>
          </a:prstGeom>
        </p:spPr>
        <p:txBody>
          <a:bodyPr vert="horz" lIns="38405" tIns="19202" rIns="38405" bIns="19202"/>
          <a:lstStyle>
            <a:lvl1pPr>
              <a:defRPr sz="1200"/>
            </a:lvl1pPr>
            <a:lvl2pPr>
              <a:defRPr sz="1000"/>
            </a:lvl2pPr>
            <a:lvl3pPr>
              <a:defRPr sz="8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smtClean="0"/>
            </a:lvl1pPr>
          </a:lstStyle>
          <a:p>
            <a:fld id="{200C1250-D90C-EE49-9374-1022F9BCD76D}" type="slidenum">
              <a:rPr lang="en-US"/>
              <a:pPr/>
              <a:t>‹N°›</a:t>
            </a:fld>
            <a:endParaRPr lang="en-US"/>
          </a:p>
        </p:txBody>
      </p:sp>
    </p:spTree>
  </p:cSld>
  <p:clrMapOvr>
    <a:masterClrMapping/>
  </p:clrMapOvr>
  <p:transition>
    <p:cov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lIns="38405" tIns="19202" rIns="38405" bIns="19202"/>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386" cy="639763"/>
          </a:xfrm>
          <a:prstGeom prst="rect">
            <a:avLst/>
          </a:prstGeom>
        </p:spPr>
        <p:txBody>
          <a:bodyPr vert="horz" lIns="38405" tIns="19202" rIns="38405" bIns="19202" anchor="b"/>
          <a:lstStyle>
            <a:lvl1pPr marL="0" indent="0">
              <a:buNone/>
              <a:defRPr sz="1000" b="1"/>
            </a:lvl1pPr>
            <a:lvl2pPr marL="192024" indent="0">
              <a:buNone/>
              <a:defRPr sz="800" b="1"/>
            </a:lvl2pPr>
            <a:lvl3pPr marL="384048" indent="0">
              <a:buNone/>
              <a:defRPr sz="800" b="1"/>
            </a:lvl3pPr>
            <a:lvl4pPr marL="576072" indent="0">
              <a:buNone/>
              <a:defRPr sz="700" b="1"/>
            </a:lvl4pPr>
            <a:lvl5pPr marL="768096" indent="0">
              <a:buNone/>
              <a:defRPr sz="700" b="1"/>
            </a:lvl5pPr>
            <a:lvl6pPr marL="960120" indent="0">
              <a:buNone/>
              <a:defRPr sz="700" b="1"/>
            </a:lvl6pPr>
            <a:lvl7pPr marL="1152144" indent="0">
              <a:buNone/>
              <a:defRPr sz="700" b="1"/>
            </a:lvl7pPr>
            <a:lvl8pPr marL="1344168" indent="0">
              <a:buNone/>
              <a:defRPr sz="700" b="1"/>
            </a:lvl8pPr>
            <a:lvl9pPr marL="1536192" indent="0">
              <a:buNone/>
              <a:defRPr sz="7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386" cy="3951288"/>
          </a:xfrm>
          <a:prstGeom prst="rect">
            <a:avLst/>
          </a:prstGeom>
        </p:spPr>
        <p:txBody>
          <a:bodyPr vert="horz" lIns="38405" tIns="19202" rIns="38405" bIns="19202"/>
          <a:lstStyle>
            <a:lvl1pPr>
              <a:defRPr sz="1000"/>
            </a:lvl1pPr>
            <a:lvl2pPr>
              <a:defRPr sz="8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224" y="1535112"/>
            <a:ext cx="4041576" cy="639763"/>
          </a:xfrm>
          <a:prstGeom prst="rect">
            <a:avLst/>
          </a:prstGeom>
        </p:spPr>
        <p:txBody>
          <a:bodyPr vert="horz" lIns="38405" tIns="19202" rIns="38405" bIns="19202" anchor="b"/>
          <a:lstStyle>
            <a:lvl1pPr marL="0" indent="0">
              <a:buNone/>
              <a:defRPr sz="1000" b="1"/>
            </a:lvl1pPr>
            <a:lvl2pPr marL="192024" indent="0">
              <a:buNone/>
              <a:defRPr sz="800" b="1"/>
            </a:lvl2pPr>
            <a:lvl3pPr marL="384048" indent="0">
              <a:buNone/>
              <a:defRPr sz="800" b="1"/>
            </a:lvl3pPr>
            <a:lvl4pPr marL="576072" indent="0">
              <a:buNone/>
              <a:defRPr sz="700" b="1"/>
            </a:lvl4pPr>
            <a:lvl5pPr marL="768096" indent="0">
              <a:buNone/>
              <a:defRPr sz="700" b="1"/>
            </a:lvl5pPr>
            <a:lvl6pPr marL="960120" indent="0">
              <a:buNone/>
              <a:defRPr sz="700" b="1"/>
            </a:lvl6pPr>
            <a:lvl7pPr marL="1152144" indent="0">
              <a:buNone/>
              <a:defRPr sz="700" b="1"/>
            </a:lvl7pPr>
            <a:lvl8pPr marL="1344168" indent="0">
              <a:buNone/>
              <a:defRPr sz="700" b="1"/>
            </a:lvl8pPr>
            <a:lvl9pPr marL="1536192" indent="0">
              <a:buNone/>
              <a:defRPr sz="700" b="1"/>
            </a:lvl9pPr>
          </a:lstStyle>
          <a:p>
            <a:pPr lvl="0"/>
            <a:r>
              <a:rPr lang="en-US" smtClean="0"/>
              <a:t>Click to edit Master text styles</a:t>
            </a:r>
          </a:p>
        </p:txBody>
      </p:sp>
      <p:sp>
        <p:nvSpPr>
          <p:cNvPr id="6" name="Content Placeholder 5"/>
          <p:cNvSpPr>
            <a:spLocks noGrp="1"/>
          </p:cNvSpPr>
          <p:nvPr>
            <p:ph sz="quarter" idx="4"/>
          </p:nvPr>
        </p:nvSpPr>
        <p:spPr>
          <a:xfrm>
            <a:off x="4645224" y="2174875"/>
            <a:ext cx="4041576" cy="3951288"/>
          </a:xfrm>
          <a:prstGeom prst="rect">
            <a:avLst/>
          </a:prstGeom>
        </p:spPr>
        <p:txBody>
          <a:bodyPr vert="horz" lIns="38405" tIns="19202" rIns="38405" bIns="19202"/>
          <a:lstStyle>
            <a:lvl1pPr>
              <a:defRPr sz="1000"/>
            </a:lvl1pPr>
            <a:lvl2pPr>
              <a:defRPr sz="8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smtClean="0"/>
            </a:lvl1pPr>
          </a:lstStyle>
          <a:p>
            <a:fld id="{86D09DBA-CE10-4C4B-90AF-2EE8B9FC0E3A}" type="slidenum">
              <a:rPr lang="en-US"/>
              <a:pPr/>
              <a:t>‹N°›</a:t>
            </a:fld>
            <a:endParaRPr lang="en-US"/>
          </a:p>
        </p:txBody>
      </p:sp>
    </p:spTree>
  </p:cSld>
  <p:clrMapOvr>
    <a:masterClrMapping/>
  </p:clrMapOvr>
  <p:transition>
    <p:cove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lIns="38405" tIns="19202" rIns="38405" bIns="19202"/>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smtClean="0"/>
            </a:lvl1pPr>
          </a:lstStyle>
          <a:p>
            <a:fld id="{759DF26E-EF68-AB4B-BDCA-A2E1BE5F3C85}" type="slidenum">
              <a:rPr lang="en-US"/>
              <a:pPr/>
              <a:t>‹N°›</a:t>
            </a:fld>
            <a:endParaRPr lang="en-US"/>
          </a:p>
        </p:txBody>
      </p:sp>
    </p:spTree>
  </p:cSld>
  <p:clrMapOvr>
    <a:masterClrMapping/>
  </p:clrMapOvr>
  <p:transition>
    <p:cov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smtClean="0"/>
            </a:lvl1pPr>
          </a:lstStyle>
          <a:p>
            <a:fld id="{7F306576-B96D-1840-BE8C-9CE031DDB48F}" type="slidenum">
              <a:rPr lang="en-US"/>
              <a:pPr/>
              <a:t>‹N°›</a:t>
            </a:fld>
            <a:endParaRPr lang="en-US"/>
          </a:p>
        </p:txBody>
      </p:sp>
    </p:spTree>
  </p:cSld>
  <p:clrMapOvr>
    <a:masterClrMapping/>
  </p:clrMapOvr>
  <p:transition>
    <p:cove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114" cy="1162050"/>
          </a:xfrm>
          <a:prstGeom prst="rect">
            <a:avLst/>
          </a:prstGeom>
        </p:spPr>
        <p:txBody>
          <a:bodyPr vert="horz" lIns="38405" tIns="19202" rIns="38405" bIns="19202"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73050"/>
            <a:ext cx="5111948" cy="5853113"/>
          </a:xfrm>
          <a:prstGeom prst="rect">
            <a:avLst/>
          </a:prstGeom>
        </p:spPr>
        <p:txBody>
          <a:bodyPr vert="horz" lIns="38405" tIns="19202" rIns="38405" bIns="19202"/>
          <a:lstStyle>
            <a:lvl1pPr>
              <a:defRPr sz="1300"/>
            </a:lvl1pPr>
            <a:lvl2pPr>
              <a:defRPr sz="1200"/>
            </a:lvl2pPr>
            <a:lvl3pPr>
              <a:defRPr sz="10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114" cy="4691063"/>
          </a:xfrm>
          <a:prstGeom prst="rect">
            <a:avLst/>
          </a:prstGeom>
        </p:spPr>
        <p:txBody>
          <a:bodyPr vert="horz" lIns="38405" tIns="19202" rIns="38405" bIns="19202"/>
          <a:lstStyle>
            <a:lvl1pPr marL="0" indent="0">
              <a:buNone/>
              <a:defRPr sz="600"/>
            </a:lvl1pPr>
            <a:lvl2pPr marL="192024" indent="0">
              <a:buNone/>
              <a:defRPr sz="500"/>
            </a:lvl2pPr>
            <a:lvl3pPr marL="384048" indent="0">
              <a:buNone/>
              <a:defRPr sz="400"/>
            </a:lvl3pPr>
            <a:lvl4pPr marL="576072" indent="0">
              <a:buNone/>
              <a:defRPr sz="400"/>
            </a:lvl4pPr>
            <a:lvl5pPr marL="768096" indent="0">
              <a:buNone/>
              <a:defRPr sz="400"/>
            </a:lvl5pPr>
            <a:lvl6pPr marL="960120" indent="0">
              <a:buNone/>
              <a:defRPr sz="400"/>
            </a:lvl6pPr>
            <a:lvl7pPr marL="1152144" indent="0">
              <a:buNone/>
              <a:defRPr sz="400"/>
            </a:lvl7pPr>
            <a:lvl8pPr marL="1344168" indent="0">
              <a:buNone/>
              <a:defRPr sz="400"/>
            </a:lvl8pPr>
            <a:lvl9pPr marL="1536192" indent="0">
              <a:buNone/>
              <a:defRPr sz="4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fld id="{1605F6A5-D4EA-CC4F-A73C-847B09C47FBF}" type="slidenum">
              <a:rPr lang="en-US"/>
              <a:pPr/>
              <a:t>‹N°›</a:t>
            </a:fld>
            <a:endParaRPr lang="en-US"/>
          </a:p>
        </p:txBody>
      </p:sp>
    </p:spTree>
  </p:cSld>
  <p:clrMapOvr>
    <a:masterClrMapping/>
  </p:clrMapOvr>
  <p:transition>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lIns="38405" tIns="19202" rIns="38405" bIns="19202"/>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vert="horz" lIns="38405" tIns="19202" rIns="38405" bIns="19202"/>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cove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4800600"/>
            <a:ext cx="5486400" cy="566738"/>
          </a:xfrm>
          <a:prstGeom prst="rect">
            <a:avLst/>
          </a:prstGeom>
        </p:spPr>
        <p:txBody>
          <a:bodyPr vert="horz" lIns="38405" tIns="19202" rIns="38405" bIns="19202"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612775"/>
            <a:ext cx="5486400" cy="4114800"/>
          </a:xfrm>
          <a:prstGeom prst="rect">
            <a:avLst/>
          </a:prstGeom>
        </p:spPr>
        <p:txBody>
          <a:bodyPr vert="horz" lIns="38405" tIns="19202" rIns="38405" bIns="19202"/>
          <a:lstStyle>
            <a:lvl1pPr marL="0" indent="0">
              <a:buNone/>
              <a:defRPr sz="1300"/>
            </a:lvl1pPr>
            <a:lvl2pPr marL="192024" indent="0">
              <a:buNone/>
              <a:defRPr sz="1200"/>
            </a:lvl2pPr>
            <a:lvl3pPr marL="384048" indent="0">
              <a:buNone/>
              <a:defRPr sz="1000"/>
            </a:lvl3pPr>
            <a:lvl4pPr marL="576072" indent="0">
              <a:buNone/>
              <a:defRPr sz="800"/>
            </a:lvl4pPr>
            <a:lvl5pPr marL="768096" indent="0">
              <a:buNone/>
              <a:defRPr sz="800"/>
            </a:lvl5pPr>
            <a:lvl6pPr marL="960120" indent="0">
              <a:buNone/>
              <a:defRPr sz="800"/>
            </a:lvl6pPr>
            <a:lvl7pPr marL="1152144" indent="0">
              <a:buNone/>
              <a:defRPr sz="800"/>
            </a:lvl7pPr>
            <a:lvl8pPr marL="1344168" indent="0">
              <a:buNone/>
              <a:defRPr sz="800"/>
            </a:lvl8pPr>
            <a:lvl9pPr marL="1536192" indent="0">
              <a:buNone/>
              <a:defRPr sz="800"/>
            </a:lvl9pPr>
          </a:lstStyle>
          <a:p>
            <a:endParaRPr lang="en-US"/>
          </a:p>
        </p:txBody>
      </p:sp>
      <p:sp>
        <p:nvSpPr>
          <p:cNvPr id="4" name="Text Placeholder 3"/>
          <p:cNvSpPr>
            <a:spLocks noGrp="1"/>
          </p:cNvSpPr>
          <p:nvPr>
            <p:ph type="body" sz="half" idx="2"/>
          </p:nvPr>
        </p:nvSpPr>
        <p:spPr>
          <a:xfrm>
            <a:off x="1792486" y="5367338"/>
            <a:ext cx="5486400" cy="804863"/>
          </a:xfrm>
          <a:prstGeom prst="rect">
            <a:avLst/>
          </a:prstGeom>
        </p:spPr>
        <p:txBody>
          <a:bodyPr vert="horz" lIns="38405" tIns="19202" rIns="38405" bIns="19202"/>
          <a:lstStyle>
            <a:lvl1pPr marL="0" indent="0">
              <a:buNone/>
              <a:defRPr sz="600"/>
            </a:lvl1pPr>
            <a:lvl2pPr marL="192024" indent="0">
              <a:buNone/>
              <a:defRPr sz="500"/>
            </a:lvl2pPr>
            <a:lvl3pPr marL="384048" indent="0">
              <a:buNone/>
              <a:defRPr sz="400"/>
            </a:lvl3pPr>
            <a:lvl4pPr marL="576072" indent="0">
              <a:buNone/>
              <a:defRPr sz="400"/>
            </a:lvl4pPr>
            <a:lvl5pPr marL="768096" indent="0">
              <a:buNone/>
              <a:defRPr sz="400"/>
            </a:lvl5pPr>
            <a:lvl6pPr marL="960120" indent="0">
              <a:buNone/>
              <a:defRPr sz="400"/>
            </a:lvl6pPr>
            <a:lvl7pPr marL="1152144" indent="0">
              <a:buNone/>
              <a:defRPr sz="400"/>
            </a:lvl7pPr>
            <a:lvl8pPr marL="1344168" indent="0">
              <a:buNone/>
              <a:defRPr sz="400"/>
            </a:lvl8pPr>
            <a:lvl9pPr marL="1536192" indent="0">
              <a:buNone/>
              <a:defRPr sz="4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fld id="{FDAEBCBE-73D3-AE47-9CE3-F8FECFC12EA4}" type="slidenum">
              <a:rPr lang="en-US"/>
              <a:pPr/>
              <a:t>‹N°›</a:t>
            </a:fld>
            <a:endParaRPr lang="en-US"/>
          </a:p>
        </p:txBody>
      </p:sp>
    </p:spTree>
  </p:cSld>
  <p:clrMapOvr>
    <a:masterClrMapping/>
  </p:clrMapOvr>
  <p:transition>
    <p:cove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lIns="38405" tIns="19202" rIns="38405" bIns="19202"/>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lIns="38405" tIns="19202" rIns="38405" bIns="19202"/>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702F55A5-92FF-1D45-876B-36024C68102B}" type="slidenum">
              <a:rPr lang="en-US"/>
              <a:pPr/>
              <a:t>‹N°›</a:t>
            </a:fld>
            <a:endParaRPr lang="en-US"/>
          </a:p>
        </p:txBody>
      </p:sp>
    </p:spTree>
  </p:cSld>
  <p:clrMapOvr>
    <a:masterClrMapping/>
  </p:clrMapOvr>
  <p:transition>
    <p:cove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lIns="38405" tIns="19202" rIns="38405" bIns="19202"/>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115050" cy="5851525"/>
          </a:xfrm>
          <a:prstGeom prst="rect">
            <a:avLst/>
          </a:prstGeom>
        </p:spPr>
        <p:txBody>
          <a:bodyPr vert="eaVert" lIns="38405" tIns="19202" rIns="38405" bIns="19202"/>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D8C10028-FB90-0B4A-B1F0-C0B663A49FE0}" type="slidenum">
              <a:rPr lang="en-US"/>
              <a:pPr/>
              <a:t>‹N°›</a:t>
            </a:fld>
            <a:endParaRPr lang="en-US"/>
          </a:p>
        </p:txBody>
      </p:sp>
    </p:spTree>
  </p:cSld>
  <p:clrMapOvr>
    <a:masterClrMapping/>
  </p:clrMapOvr>
  <p:transition>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4406900"/>
            <a:ext cx="7772400" cy="1362075"/>
          </a:xfrm>
          <a:prstGeom prst="rect">
            <a:avLst/>
          </a:prstGeom>
        </p:spPr>
        <p:txBody>
          <a:bodyPr vert="horz" lIns="38405" tIns="19202" rIns="38405" bIns="19202" anchor="t"/>
          <a:lstStyle>
            <a:lvl1pPr algn="l">
              <a:defRPr sz="17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906712"/>
            <a:ext cx="7772400" cy="1500188"/>
          </a:xfrm>
          <a:prstGeom prst="rect">
            <a:avLst/>
          </a:prstGeom>
        </p:spPr>
        <p:txBody>
          <a:bodyPr vert="horz" lIns="38405" tIns="19202" rIns="38405" bIns="19202" anchor="b"/>
          <a:lstStyle>
            <a:lvl1pPr marL="0" indent="0">
              <a:buNone/>
              <a:defRPr sz="800"/>
            </a:lvl1pPr>
            <a:lvl2pPr marL="192024" indent="0">
              <a:buNone/>
              <a:defRPr sz="800"/>
            </a:lvl2pPr>
            <a:lvl3pPr marL="384048" indent="0">
              <a:buNone/>
              <a:defRPr sz="700"/>
            </a:lvl3pPr>
            <a:lvl4pPr marL="576072" indent="0">
              <a:buNone/>
              <a:defRPr sz="600"/>
            </a:lvl4pPr>
            <a:lvl5pPr marL="768096" indent="0">
              <a:buNone/>
              <a:defRPr sz="600"/>
            </a:lvl5pPr>
            <a:lvl6pPr marL="960120" indent="0">
              <a:buNone/>
              <a:defRPr sz="600"/>
            </a:lvl6pPr>
            <a:lvl7pPr marL="1152144" indent="0">
              <a:buNone/>
              <a:defRPr sz="600"/>
            </a:lvl7pPr>
            <a:lvl8pPr marL="1344168" indent="0">
              <a:buNone/>
              <a:defRPr sz="600"/>
            </a:lvl8pPr>
            <a:lvl9pPr marL="1536192" indent="0">
              <a:buNone/>
              <a:defRPr sz="600"/>
            </a:lvl9pPr>
          </a:lstStyle>
          <a:p>
            <a:pPr lvl="0"/>
            <a:r>
              <a:rPr lang="en-US" smtClean="0"/>
              <a:t>Click to edit Master text styles</a:t>
            </a:r>
          </a:p>
        </p:txBody>
      </p:sp>
    </p:spTree>
  </p:cSld>
  <p:clrMapOvr>
    <a:masterClrMapping/>
  </p:clrMapOvr>
  <p:transition>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lIns="38405" tIns="19202" rIns="38405" bIns="19202"/>
          <a:lstStyle/>
          <a:p>
            <a:r>
              <a:rPr lang="en-US" smtClean="0"/>
              <a:t>Click to edit Master title style</a:t>
            </a:r>
            <a:endParaRPr lang="en-US"/>
          </a:p>
        </p:txBody>
      </p:sp>
      <p:sp>
        <p:nvSpPr>
          <p:cNvPr id="3" name="Content Placeholder 2"/>
          <p:cNvSpPr>
            <a:spLocks noGrp="1"/>
          </p:cNvSpPr>
          <p:nvPr>
            <p:ph sz="half" idx="1"/>
          </p:nvPr>
        </p:nvSpPr>
        <p:spPr>
          <a:xfrm>
            <a:off x="457200" y="1600200"/>
            <a:ext cx="4086225" cy="4525963"/>
          </a:xfrm>
          <a:prstGeom prst="rect">
            <a:avLst/>
          </a:prstGeom>
        </p:spPr>
        <p:txBody>
          <a:bodyPr vert="horz" lIns="38405" tIns="19202" rIns="38405" bIns="19202"/>
          <a:lstStyle>
            <a:lvl1pPr>
              <a:defRPr sz="1200"/>
            </a:lvl1pPr>
            <a:lvl2pPr>
              <a:defRPr sz="1000"/>
            </a:lvl2pPr>
            <a:lvl3pPr>
              <a:defRPr sz="8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0575" y="1600200"/>
            <a:ext cx="4086225" cy="4525963"/>
          </a:xfrm>
          <a:prstGeom prst="rect">
            <a:avLst/>
          </a:prstGeom>
        </p:spPr>
        <p:txBody>
          <a:bodyPr vert="horz" lIns="38405" tIns="19202" rIns="38405" bIns="19202"/>
          <a:lstStyle>
            <a:lvl1pPr>
              <a:defRPr sz="1200"/>
            </a:lvl1pPr>
            <a:lvl2pPr>
              <a:defRPr sz="1000"/>
            </a:lvl2pPr>
            <a:lvl3pPr>
              <a:defRPr sz="8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lIns="38405" tIns="19202" rIns="38405" bIns="19202"/>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386" cy="639763"/>
          </a:xfrm>
          <a:prstGeom prst="rect">
            <a:avLst/>
          </a:prstGeom>
        </p:spPr>
        <p:txBody>
          <a:bodyPr vert="horz" lIns="38405" tIns="19202" rIns="38405" bIns="19202" anchor="b"/>
          <a:lstStyle>
            <a:lvl1pPr marL="0" indent="0">
              <a:buNone/>
              <a:defRPr sz="1000" b="1"/>
            </a:lvl1pPr>
            <a:lvl2pPr marL="192024" indent="0">
              <a:buNone/>
              <a:defRPr sz="800" b="1"/>
            </a:lvl2pPr>
            <a:lvl3pPr marL="384048" indent="0">
              <a:buNone/>
              <a:defRPr sz="800" b="1"/>
            </a:lvl3pPr>
            <a:lvl4pPr marL="576072" indent="0">
              <a:buNone/>
              <a:defRPr sz="700" b="1"/>
            </a:lvl4pPr>
            <a:lvl5pPr marL="768096" indent="0">
              <a:buNone/>
              <a:defRPr sz="700" b="1"/>
            </a:lvl5pPr>
            <a:lvl6pPr marL="960120" indent="0">
              <a:buNone/>
              <a:defRPr sz="700" b="1"/>
            </a:lvl6pPr>
            <a:lvl7pPr marL="1152144" indent="0">
              <a:buNone/>
              <a:defRPr sz="700" b="1"/>
            </a:lvl7pPr>
            <a:lvl8pPr marL="1344168" indent="0">
              <a:buNone/>
              <a:defRPr sz="700" b="1"/>
            </a:lvl8pPr>
            <a:lvl9pPr marL="1536192" indent="0">
              <a:buNone/>
              <a:defRPr sz="7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386" cy="3951288"/>
          </a:xfrm>
          <a:prstGeom prst="rect">
            <a:avLst/>
          </a:prstGeom>
        </p:spPr>
        <p:txBody>
          <a:bodyPr vert="horz" lIns="38405" tIns="19202" rIns="38405" bIns="19202"/>
          <a:lstStyle>
            <a:lvl1pPr>
              <a:defRPr sz="1000"/>
            </a:lvl1pPr>
            <a:lvl2pPr>
              <a:defRPr sz="8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224" y="1535112"/>
            <a:ext cx="4041576" cy="639763"/>
          </a:xfrm>
          <a:prstGeom prst="rect">
            <a:avLst/>
          </a:prstGeom>
        </p:spPr>
        <p:txBody>
          <a:bodyPr vert="horz" lIns="38405" tIns="19202" rIns="38405" bIns="19202" anchor="b"/>
          <a:lstStyle>
            <a:lvl1pPr marL="0" indent="0">
              <a:buNone/>
              <a:defRPr sz="1000" b="1"/>
            </a:lvl1pPr>
            <a:lvl2pPr marL="192024" indent="0">
              <a:buNone/>
              <a:defRPr sz="800" b="1"/>
            </a:lvl2pPr>
            <a:lvl3pPr marL="384048" indent="0">
              <a:buNone/>
              <a:defRPr sz="800" b="1"/>
            </a:lvl3pPr>
            <a:lvl4pPr marL="576072" indent="0">
              <a:buNone/>
              <a:defRPr sz="700" b="1"/>
            </a:lvl4pPr>
            <a:lvl5pPr marL="768096" indent="0">
              <a:buNone/>
              <a:defRPr sz="700" b="1"/>
            </a:lvl5pPr>
            <a:lvl6pPr marL="960120" indent="0">
              <a:buNone/>
              <a:defRPr sz="700" b="1"/>
            </a:lvl6pPr>
            <a:lvl7pPr marL="1152144" indent="0">
              <a:buNone/>
              <a:defRPr sz="700" b="1"/>
            </a:lvl7pPr>
            <a:lvl8pPr marL="1344168" indent="0">
              <a:buNone/>
              <a:defRPr sz="700" b="1"/>
            </a:lvl8pPr>
            <a:lvl9pPr marL="1536192" indent="0">
              <a:buNone/>
              <a:defRPr sz="700" b="1"/>
            </a:lvl9pPr>
          </a:lstStyle>
          <a:p>
            <a:pPr lvl="0"/>
            <a:r>
              <a:rPr lang="en-US" smtClean="0"/>
              <a:t>Click to edit Master text styles</a:t>
            </a:r>
          </a:p>
        </p:txBody>
      </p:sp>
      <p:sp>
        <p:nvSpPr>
          <p:cNvPr id="6" name="Content Placeholder 5"/>
          <p:cNvSpPr>
            <a:spLocks noGrp="1"/>
          </p:cNvSpPr>
          <p:nvPr>
            <p:ph sz="quarter" idx="4"/>
          </p:nvPr>
        </p:nvSpPr>
        <p:spPr>
          <a:xfrm>
            <a:off x="4645224" y="2174875"/>
            <a:ext cx="4041576" cy="3951288"/>
          </a:xfrm>
          <a:prstGeom prst="rect">
            <a:avLst/>
          </a:prstGeom>
        </p:spPr>
        <p:txBody>
          <a:bodyPr vert="horz" lIns="38405" tIns="19202" rIns="38405" bIns="19202"/>
          <a:lstStyle>
            <a:lvl1pPr>
              <a:defRPr sz="1000"/>
            </a:lvl1pPr>
            <a:lvl2pPr>
              <a:defRPr sz="8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lIns="38405" tIns="19202" rIns="38405" bIns="19202"/>
          <a:lstStyle/>
          <a:p>
            <a:r>
              <a:rPr lang="en-US" smtClean="0"/>
              <a:t>Click to edit Master title style</a:t>
            </a:r>
            <a:endParaRPr lang="en-US"/>
          </a:p>
        </p:txBody>
      </p:sp>
    </p:spTree>
  </p:cSld>
  <p:clrMapOvr>
    <a:masterClrMapping/>
  </p:clrMapOvr>
  <p:transition>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114" cy="1162050"/>
          </a:xfrm>
          <a:prstGeom prst="rect">
            <a:avLst/>
          </a:prstGeom>
        </p:spPr>
        <p:txBody>
          <a:bodyPr vert="horz" lIns="38405" tIns="19202" rIns="38405" bIns="19202"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73050"/>
            <a:ext cx="5111948" cy="5853113"/>
          </a:xfrm>
          <a:prstGeom prst="rect">
            <a:avLst/>
          </a:prstGeom>
        </p:spPr>
        <p:txBody>
          <a:bodyPr vert="horz" lIns="38405" tIns="19202" rIns="38405" bIns="19202"/>
          <a:lstStyle>
            <a:lvl1pPr>
              <a:defRPr sz="1300"/>
            </a:lvl1pPr>
            <a:lvl2pPr>
              <a:defRPr sz="1200"/>
            </a:lvl2pPr>
            <a:lvl3pPr>
              <a:defRPr sz="10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114" cy="4691063"/>
          </a:xfrm>
          <a:prstGeom prst="rect">
            <a:avLst/>
          </a:prstGeom>
        </p:spPr>
        <p:txBody>
          <a:bodyPr vert="horz" lIns="38405" tIns="19202" rIns="38405" bIns="19202"/>
          <a:lstStyle>
            <a:lvl1pPr marL="0" indent="0">
              <a:buNone/>
              <a:defRPr sz="600"/>
            </a:lvl1pPr>
            <a:lvl2pPr marL="192024" indent="0">
              <a:buNone/>
              <a:defRPr sz="500"/>
            </a:lvl2pPr>
            <a:lvl3pPr marL="384048" indent="0">
              <a:buNone/>
              <a:defRPr sz="400"/>
            </a:lvl3pPr>
            <a:lvl4pPr marL="576072" indent="0">
              <a:buNone/>
              <a:defRPr sz="400"/>
            </a:lvl4pPr>
            <a:lvl5pPr marL="768096" indent="0">
              <a:buNone/>
              <a:defRPr sz="400"/>
            </a:lvl5pPr>
            <a:lvl6pPr marL="960120" indent="0">
              <a:buNone/>
              <a:defRPr sz="400"/>
            </a:lvl6pPr>
            <a:lvl7pPr marL="1152144" indent="0">
              <a:buNone/>
              <a:defRPr sz="400"/>
            </a:lvl7pPr>
            <a:lvl8pPr marL="1344168" indent="0">
              <a:buNone/>
              <a:defRPr sz="400"/>
            </a:lvl8pPr>
            <a:lvl9pPr marL="1536192" indent="0">
              <a:buNone/>
              <a:defRPr sz="400"/>
            </a:lvl9pPr>
          </a:lstStyle>
          <a:p>
            <a:pPr lvl="0"/>
            <a:r>
              <a:rPr lang="en-US" smtClean="0"/>
              <a:t>Click to edit Master text styles</a:t>
            </a:r>
          </a:p>
        </p:txBody>
      </p:sp>
    </p:spTree>
  </p:cSld>
  <p:clrMapOvr>
    <a:masterClrMapping/>
  </p:clrMapOvr>
  <p:transition>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4800600"/>
            <a:ext cx="5486400" cy="566738"/>
          </a:xfrm>
          <a:prstGeom prst="rect">
            <a:avLst/>
          </a:prstGeom>
        </p:spPr>
        <p:txBody>
          <a:bodyPr vert="horz" lIns="38405" tIns="19202" rIns="38405" bIns="19202"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612775"/>
            <a:ext cx="5486400" cy="4114800"/>
          </a:xfrm>
          <a:prstGeom prst="rect">
            <a:avLst/>
          </a:prstGeom>
        </p:spPr>
        <p:txBody>
          <a:bodyPr vert="horz" lIns="38405" tIns="19202" rIns="38405" bIns="19202"/>
          <a:lstStyle>
            <a:lvl1pPr marL="0" indent="0">
              <a:buNone/>
              <a:defRPr sz="1300"/>
            </a:lvl1pPr>
            <a:lvl2pPr marL="192024" indent="0">
              <a:buNone/>
              <a:defRPr sz="1200"/>
            </a:lvl2pPr>
            <a:lvl3pPr marL="384048" indent="0">
              <a:buNone/>
              <a:defRPr sz="1000"/>
            </a:lvl3pPr>
            <a:lvl4pPr marL="576072" indent="0">
              <a:buNone/>
              <a:defRPr sz="800"/>
            </a:lvl4pPr>
            <a:lvl5pPr marL="768096" indent="0">
              <a:buNone/>
              <a:defRPr sz="800"/>
            </a:lvl5pPr>
            <a:lvl6pPr marL="960120" indent="0">
              <a:buNone/>
              <a:defRPr sz="800"/>
            </a:lvl6pPr>
            <a:lvl7pPr marL="1152144" indent="0">
              <a:buNone/>
              <a:defRPr sz="800"/>
            </a:lvl7pPr>
            <a:lvl8pPr marL="1344168" indent="0">
              <a:buNone/>
              <a:defRPr sz="800"/>
            </a:lvl8pPr>
            <a:lvl9pPr marL="1536192" indent="0">
              <a:buNone/>
              <a:defRPr sz="800"/>
            </a:lvl9pPr>
          </a:lstStyle>
          <a:p>
            <a:endParaRPr lang="en-US"/>
          </a:p>
        </p:txBody>
      </p:sp>
      <p:sp>
        <p:nvSpPr>
          <p:cNvPr id="4" name="Text Placeholder 3"/>
          <p:cNvSpPr>
            <a:spLocks noGrp="1"/>
          </p:cNvSpPr>
          <p:nvPr>
            <p:ph type="body" sz="half" idx="2"/>
          </p:nvPr>
        </p:nvSpPr>
        <p:spPr>
          <a:xfrm>
            <a:off x="1792486" y="5367338"/>
            <a:ext cx="5486400" cy="804863"/>
          </a:xfrm>
          <a:prstGeom prst="rect">
            <a:avLst/>
          </a:prstGeom>
        </p:spPr>
        <p:txBody>
          <a:bodyPr vert="horz" lIns="38405" tIns="19202" rIns="38405" bIns="19202"/>
          <a:lstStyle>
            <a:lvl1pPr marL="0" indent="0">
              <a:buNone/>
              <a:defRPr sz="600"/>
            </a:lvl1pPr>
            <a:lvl2pPr marL="192024" indent="0">
              <a:buNone/>
              <a:defRPr sz="500"/>
            </a:lvl2pPr>
            <a:lvl3pPr marL="384048" indent="0">
              <a:buNone/>
              <a:defRPr sz="400"/>
            </a:lvl3pPr>
            <a:lvl4pPr marL="576072" indent="0">
              <a:buNone/>
              <a:defRPr sz="400"/>
            </a:lvl4pPr>
            <a:lvl5pPr marL="768096" indent="0">
              <a:buNone/>
              <a:defRPr sz="400"/>
            </a:lvl5pPr>
            <a:lvl6pPr marL="960120" indent="0">
              <a:buNone/>
              <a:defRPr sz="400"/>
            </a:lvl6pPr>
            <a:lvl7pPr marL="1152144" indent="0">
              <a:buNone/>
              <a:defRPr sz="400"/>
            </a:lvl7pPr>
            <a:lvl8pPr marL="1344168" indent="0">
              <a:buNone/>
              <a:defRPr sz="400"/>
            </a:lvl8pPr>
            <a:lvl9pPr marL="1536192" indent="0">
              <a:buNone/>
              <a:defRPr sz="400"/>
            </a:lvl9pPr>
          </a:lstStyle>
          <a:p>
            <a:pPr lvl="0"/>
            <a:r>
              <a:rPr lang="en-US" smtClean="0"/>
              <a:t>Click to edit Master text styles</a:t>
            </a:r>
          </a:p>
        </p:txBody>
      </p:sp>
    </p:spTree>
  </p:cSld>
  <p:clrMapOvr>
    <a:masterClrMapping/>
  </p:clrMapOvr>
  <p:transition>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ransition>
    <p:cover/>
  </p:transition>
  <p:txStyles>
    <p:titleStyle>
      <a:lvl1pPr algn="ctr" rtl="0" fontAlgn="base">
        <a:spcBef>
          <a:spcPct val="0"/>
        </a:spcBef>
        <a:spcAft>
          <a:spcPct val="0"/>
        </a:spcAft>
        <a:defRPr sz="4900">
          <a:solidFill>
            <a:schemeClr val="tx1"/>
          </a:solidFill>
          <a:latin typeface="+mj-lt"/>
          <a:ea typeface="+mj-ea"/>
          <a:cs typeface="+mj-cs"/>
          <a:sym typeface="Gill Sans" charset="0"/>
        </a:defRPr>
      </a:lvl1pPr>
      <a:lvl2pPr algn="ctr" rtl="0" fontAlgn="base">
        <a:spcBef>
          <a:spcPct val="0"/>
        </a:spcBef>
        <a:spcAft>
          <a:spcPct val="0"/>
        </a:spcAft>
        <a:defRPr sz="4900">
          <a:solidFill>
            <a:schemeClr val="tx1"/>
          </a:solidFill>
          <a:latin typeface="Gill Sans" charset="0"/>
          <a:ea typeface="ヒラギノ角ゴ ProN W3" charset="-128"/>
          <a:cs typeface="ヒラギノ角ゴ ProN W3" charset="-128"/>
          <a:sym typeface="Gill Sans" charset="0"/>
        </a:defRPr>
      </a:lvl2pPr>
      <a:lvl3pPr algn="ctr" rtl="0" fontAlgn="base">
        <a:spcBef>
          <a:spcPct val="0"/>
        </a:spcBef>
        <a:spcAft>
          <a:spcPct val="0"/>
        </a:spcAft>
        <a:defRPr sz="4900">
          <a:solidFill>
            <a:schemeClr val="tx1"/>
          </a:solidFill>
          <a:latin typeface="Gill Sans" charset="0"/>
          <a:ea typeface="ヒラギノ角ゴ ProN W3" charset="-128"/>
          <a:cs typeface="ヒラギノ角ゴ ProN W3" charset="-128"/>
          <a:sym typeface="Gill Sans" charset="0"/>
        </a:defRPr>
      </a:lvl3pPr>
      <a:lvl4pPr algn="ctr" rtl="0" fontAlgn="base">
        <a:spcBef>
          <a:spcPct val="0"/>
        </a:spcBef>
        <a:spcAft>
          <a:spcPct val="0"/>
        </a:spcAft>
        <a:defRPr sz="4900">
          <a:solidFill>
            <a:schemeClr val="tx1"/>
          </a:solidFill>
          <a:latin typeface="Gill Sans" charset="0"/>
          <a:ea typeface="ヒラギノ角ゴ ProN W3" charset="-128"/>
          <a:cs typeface="ヒラギノ角ゴ ProN W3" charset="-128"/>
          <a:sym typeface="Gill Sans" charset="0"/>
        </a:defRPr>
      </a:lvl4pPr>
      <a:lvl5pPr algn="ctr" rtl="0" fontAlgn="base">
        <a:spcBef>
          <a:spcPct val="0"/>
        </a:spcBef>
        <a:spcAft>
          <a:spcPct val="0"/>
        </a:spcAft>
        <a:defRPr sz="4900">
          <a:solidFill>
            <a:schemeClr val="tx1"/>
          </a:solidFill>
          <a:latin typeface="Gill Sans" charset="0"/>
          <a:ea typeface="ヒラギノ角ゴ ProN W3" charset="-128"/>
          <a:cs typeface="ヒラギノ角ゴ ProN W3" charset="-128"/>
          <a:sym typeface="Gill Sans" charset="0"/>
        </a:defRPr>
      </a:lvl5pPr>
      <a:lvl6pPr marL="192024" algn="ctr" rtl="0" fontAlgn="base">
        <a:spcBef>
          <a:spcPct val="0"/>
        </a:spcBef>
        <a:spcAft>
          <a:spcPct val="0"/>
        </a:spcAft>
        <a:defRPr sz="4900">
          <a:solidFill>
            <a:schemeClr val="tx1"/>
          </a:solidFill>
          <a:latin typeface="Gill Sans" charset="0"/>
          <a:ea typeface="ヒラギノ角ゴ ProN W3" charset="-128"/>
          <a:cs typeface="ヒラギノ角ゴ ProN W3" charset="-128"/>
          <a:sym typeface="Gill Sans" charset="0"/>
        </a:defRPr>
      </a:lvl6pPr>
      <a:lvl7pPr marL="384048" algn="ctr" rtl="0" fontAlgn="base">
        <a:spcBef>
          <a:spcPct val="0"/>
        </a:spcBef>
        <a:spcAft>
          <a:spcPct val="0"/>
        </a:spcAft>
        <a:defRPr sz="4900">
          <a:solidFill>
            <a:schemeClr val="tx1"/>
          </a:solidFill>
          <a:latin typeface="Gill Sans" charset="0"/>
          <a:ea typeface="ヒラギノ角ゴ ProN W3" charset="-128"/>
          <a:cs typeface="ヒラギノ角ゴ ProN W3" charset="-128"/>
          <a:sym typeface="Gill Sans" charset="0"/>
        </a:defRPr>
      </a:lvl7pPr>
      <a:lvl8pPr marL="576072" algn="ctr" rtl="0" fontAlgn="base">
        <a:spcBef>
          <a:spcPct val="0"/>
        </a:spcBef>
        <a:spcAft>
          <a:spcPct val="0"/>
        </a:spcAft>
        <a:defRPr sz="4900">
          <a:solidFill>
            <a:schemeClr val="tx1"/>
          </a:solidFill>
          <a:latin typeface="Gill Sans" charset="0"/>
          <a:ea typeface="ヒラギノ角ゴ ProN W3" charset="-128"/>
          <a:cs typeface="ヒラギノ角ゴ ProN W3" charset="-128"/>
          <a:sym typeface="Gill Sans" charset="0"/>
        </a:defRPr>
      </a:lvl8pPr>
      <a:lvl9pPr marL="768096" algn="ctr" rtl="0" fontAlgn="base">
        <a:spcBef>
          <a:spcPct val="0"/>
        </a:spcBef>
        <a:spcAft>
          <a:spcPct val="0"/>
        </a:spcAft>
        <a:defRPr sz="4900">
          <a:solidFill>
            <a:schemeClr val="tx1"/>
          </a:solidFill>
          <a:latin typeface="Gill Sans" charset="0"/>
          <a:ea typeface="ヒラギノ角ゴ ProN W3" charset="-128"/>
          <a:cs typeface="ヒラギノ角ゴ ProN W3" charset="-128"/>
          <a:sym typeface="Gill Sans" charset="0"/>
        </a:defRPr>
      </a:lvl9pPr>
    </p:titleStyle>
    <p:bodyStyle>
      <a:lvl1pPr marL="469392" indent="-336042" algn="l" rtl="0" fontAlgn="base">
        <a:spcBef>
          <a:spcPts val="2184"/>
        </a:spcBef>
        <a:spcAft>
          <a:spcPct val="0"/>
        </a:spcAft>
        <a:buSzPct val="171000"/>
        <a:buFont typeface="Gill Sans" charset="0"/>
        <a:buChar char="•"/>
        <a:defRPr sz="2400">
          <a:solidFill>
            <a:schemeClr val="tx1"/>
          </a:solidFill>
          <a:latin typeface="+mn-lt"/>
          <a:ea typeface="+mn-ea"/>
          <a:cs typeface="+mn-cs"/>
          <a:sym typeface="Gill Sans" charset="0"/>
        </a:defRPr>
      </a:lvl1pPr>
      <a:lvl2pPr marL="656082" indent="-336042" algn="l" rtl="0" fontAlgn="base">
        <a:spcBef>
          <a:spcPts val="2184"/>
        </a:spcBef>
        <a:spcAft>
          <a:spcPct val="0"/>
        </a:spcAft>
        <a:buSzPct val="171000"/>
        <a:buFont typeface="Gill Sans" charset="0"/>
        <a:buChar char="•"/>
        <a:defRPr sz="2400">
          <a:solidFill>
            <a:schemeClr val="tx1"/>
          </a:solidFill>
          <a:latin typeface="+mn-lt"/>
          <a:ea typeface="+mn-ea"/>
          <a:cs typeface="+mn-cs"/>
          <a:sym typeface="Gill Sans" charset="0"/>
        </a:defRPr>
      </a:lvl2pPr>
      <a:lvl3pPr marL="842772" indent="-336042" algn="l" rtl="0" fontAlgn="base">
        <a:spcBef>
          <a:spcPts val="2184"/>
        </a:spcBef>
        <a:spcAft>
          <a:spcPct val="0"/>
        </a:spcAft>
        <a:buSzPct val="171000"/>
        <a:buFont typeface="Gill Sans" charset="0"/>
        <a:buChar char="•"/>
        <a:defRPr sz="2400">
          <a:solidFill>
            <a:schemeClr val="tx1"/>
          </a:solidFill>
          <a:latin typeface="+mn-lt"/>
          <a:ea typeface="+mn-ea"/>
          <a:cs typeface="+mn-cs"/>
          <a:sym typeface="Gill Sans" charset="0"/>
        </a:defRPr>
      </a:lvl3pPr>
      <a:lvl4pPr marL="1029462" indent="-336042" algn="l" rtl="0" fontAlgn="base">
        <a:spcBef>
          <a:spcPts val="2184"/>
        </a:spcBef>
        <a:spcAft>
          <a:spcPct val="0"/>
        </a:spcAft>
        <a:buSzPct val="171000"/>
        <a:buFont typeface="Gill Sans" charset="0"/>
        <a:buChar char="•"/>
        <a:defRPr sz="2400">
          <a:solidFill>
            <a:schemeClr val="tx1"/>
          </a:solidFill>
          <a:latin typeface="+mn-lt"/>
          <a:ea typeface="+mn-ea"/>
          <a:cs typeface="+mn-cs"/>
          <a:sym typeface="Gill Sans" charset="0"/>
        </a:defRPr>
      </a:lvl4pPr>
      <a:lvl5pPr marL="1216152" indent="-336042" algn="l" rtl="0" fontAlgn="base">
        <a:spcBef>
          <a:spcPts val="2184"/>
        </a:spcBef>
        <a:spcAft>
          <a:spcPct val="0"/>
        </a:spcAft>
        <a:buSzPct val="171000"/>
        <a:buFont typeface="Gill Sans" charset="0"/>
        <a:buChar char="•"/>
        <a:defRPr sz="2400">
          <a:solidFill>
            <a:schemeClr val="tx1"/>
          </a:solidFill>
          <a:latin typeface="+mn-lt"/>
          <a:ea typeface="+mn-ea"/>
          <a:cs typeface="+mn-cs"/>
          <a:sym typeface="Gill Sans" charset="0"/>
        </a:defRPr>
      </a:lvl5pPr>
      <a:lvl6pPr marL="1408176" indent="-336042" algn="l" rtl="0" fontAlgn="base">
        <a:spcBef>
          <a:spcPts val="2184"/>
        </a:spcBef>
        <a:spcAft>
          <a:spcPct val="0"/>
        </a:spcAft>
        <a:buSzPct val="171000"/>
        <a:buFont typeface="Gill Sans" charset="0"/>
        <a:buChar char="•"/>
        <a:defRPr sz="2400">
          <a:solidFill>
            <a:schemeClr val="tx1"/>
          </a:solidFill>
          <a:latin typeface="+mn-lt"/>
          <a:ea typeface="+mn-ea"/>
          <a:cs typeface="+mn-cs"/>
          <a:sym typeface="Gill Sans" charset="0"/>
        </a:defRPr>
      </a:lvl6pPr>
      <a:lvl7pPr marL="1600200" indent="-336042" algn="l" rtl="0" fontAlgn="base">
        <a:spcBef>
          <a:spcPts val="2184"/>
        </a:spcBef>
        <a:spcAft>
          <a:spcPct val="0"/>
        </a:spcAft>
        <a:buSzPct val="171000"/>
        <a:buFont typeface="Gill Sans" charset="0"/>
        <a:buChar char="•"/>
        <a:defRPr sz="2400">
          <a:solidFill>
            <a:schemeClr val="tx1"/>
          </a:solidFill>
          <a:latin typeface="+mn-lt"/>
          <a:ea typeface="+mn-ea"/>
          <a:cs typeface="+mn-cs"/>
          <a:sym typeface="Gill Sans" charset="0"/>
        </a:defRPr>
      </a:lvl7pPr>
      <a:lvl8pPr marL="1792224" indent="-336042" algn="l" rtl="0" fontAlgn="base">
        <a:spcBef>
          <a:spcPts val="2184"/>
        </a:spcBef>
        <a:spcAft>
          <a:spcPct val="0"/>
        </a:spcAft>
        <a:buSzPct val="171000"/>
        <a:buFont typeface="Gill Sans" charset="0"/>
        <a:buChar char="•"/>
        <a:defRPr sz="2400">
          <a:solidFill>
            <a:schemeClr val="tx1"/>
          </a:solidFill>
          <a:latin typeface="+mn-lt"/>
          <a:ea typeface="+mn-ea"/>
          <a:cs typeface="+mn-cs"/>
          <a:sym typeface="Gill Sans" charset="0"/>
        </a:defRPr>
      </a:lvl8pPr>
      <a:lvl9pPr marL="1984248" indent="-336042" algn="l" rtl="0" fontAlgn="base">
        <a:spcBef>
          <a:spcPts val="2184"/>
        </a:spcBef>
        <a:spcAft>
          <a:spcPct val="0"/>
        </a:spcAft>
        <a:buSzPct val="171000"/>
        <a:buFont typeface="Gill Sans" charset="0"/>
        <a:buChar char="•"/>
        <a:defRPr sz="2400">
          <a:solidFill>
            <a:schemeClr val="tx1"/>
          </a:solidFill>
          <a:latin typeface="+mn-lt"/>
          <a:ea typeface="+mn-ea"/>
          <a:cs typeface="+mn-cs"/>
          <a:sym typeface="Gill Sans" charset="0"/>
        </a:defRPr>
      </a:lvl9pPr>
    </p:bodyStyle>
    <p:otherStyle>
      <a:defPPr>
        <a:defRPr lang="en-US"/>
      </a:defPPr>
      <a:lvl1pPr marL="0" algn="l" defTabSz="192024" rtl="0" eaLnBrk="1" latinLnBrk="0" hangingPunct="1">
        <a:defRPr sz="800" kern="1200">
          <a:solidFill>
            <a:schemeClr val="tx1"/>
          </a:solidFill>
          <a:latin typeface="+mn-lt"/>
          <a:ea typeface="+mn-ea"/>
          <a:cs typeface="+mn-cs"/>
        </a:defRPr>
      </a:lvl1pPr>
      <a:lvl2pPr marL="192024" algn="l" defTabSz="192024" rtl="0" eaLnBrk="1" latinLnBrk="0" hangingPunct="1">
        <a:defRPr sz="800" kern="1200">
          <a:solidFill>
            <a:schemeClr val="tx1"/>
          </a:solidFill>
          <a:latin typeface="+mn-lt"/>
          <a:ea typeface="+mn-ea"/>
          <a:cs typeface="+mn-cs"/>
        </a:defRPr>
      </a:lvl2pPr>
      <a:lvl3pPr marL="384048" algn="l" defTabSz="192024" rtl="0" eaLnBrk="1" latinLnBrk="0" hangingPunct="1">
        <a:defRPr sz="800" kern="1200">
          <a:solidFill>
            <a:schemeClr val="tx1"/>
          </a:solidFill>
          <a:latin typeface="+mn-lt"/>
          <a:ea typeface="+mn-ea"/>
          <a:cs typeface="+mn-cs"/>
        </a:defRPr>
      </a:lvl3pPr>
      <a:lvl4pPr marL="576072" algn="l" defTabSz="192024" rtl="0" eaLnBrk="1" latinLnBrk="0" hangingPunct="1">
        <a:defRPr sz="800" kern="1200">
          <a:solidFill>
            <a:schemeClr val="tx1"/>
          </a:solidFill>
          <a:latin typeface="+mn-lt"/>
          <a:ea typeface="+mn-ea"/>
          <a:cs typeface="+mn-cs"/>
        </a:defRPr>
      </a:lvl4pPr>
      <a:lvl5pPr marL="768096" algn="l" defTabSz="192024" rtl="0" eaLnBrk="1" latinLnBrk="0" hangingPunct="1">
        <a:defRPr sz="800" kern="1200">
          <a:solidFill>
            <a:schemeClr val="tx1"/>
          </a:solidFill>
          <a:latin typeface="+mn-lt"/>
          <a:ea typeface="+mn-ea"/>
          <a:cs typeface="+mn-cs"/>
        </a:defRPr>
      </a:lvl5pPr>
      <a:lvl6pPr marL="960120" algn="l" defTabSz="192024" rtl="0" eaLnBrk="1" latinLnBrk="0" hangingPunct="1">
        <a:defRPr sz="800" kern="1200">
          <a:solidFill>
            <a:schemeClr val="tx1"/>
          </a:solidFill>
          <a:latin typeface="+mn-lt"/>
          <a:ea typeface="+mn-ea"/>
          <a:cs typeface="+mn-cs"/>
        </a:defRPr>
      </a:lvl6pPr>
      <a:lvl7pPr marL="1152144" algn="l" defTabSz="192024" rtl="0" eaLnBrk="1" latinLnBrk="0" hangingPunct="1">
        <a:defRPr sz="800" kern="1200">
          <a:solidFill>
            <a:schemeClr val="tx1"/>
          </a:solidFill>
          <a:latin typeface="+mn-lt"/>
          <a:ea typeface="+mn-ea"/>
          <a:cs typeface="+mn-cs"/>
        </a:defRPr>
      </a:lvl7pPr>
      <a:lvl8pPr marL="1344168" algn="l" defTabSz="192024" rtl="0" eaLnBrk="1" latinLnBrk="0" hangingPunct="1">
        <a:defRPr sz="800" kern="1200">
          <a:solidFill>
            <a:schemeClr val="tx1"/>
          </a:solidFill>
          <a:latin typeface="+mn-lt"/>
          <a:ea typeface="+mn-ea"/>
          <a:cs typeface="+mn-cs"/>
        </a:defRPr>
      </a:lvl8pPr>
      <a:lvl9pPr marL="1536192" algn="l" defTabSz="192024" rtl="0" eaLnBrk="1" latinLnBrk="0" hangingPunct="1">
        <a:defRPr sz="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9" name="AutoShape 1"/>
          <p:cNvSpPr>
            <a:spLocks/>
          </p:cNvSpPr>
          <p:nvPr/>
        </p:nvSpPr>
        <p:spPr bwMode="auto">
          <a:xfrm>
            <a:off x="8686800" y="6398419"/>
            <a:ext cx="304800" cy="307181"/>
          </a:xfrm>
          <a:custGeom>
            <a:avLst/>
            <a:gdLst>
              <a:gd name="T0" fmla="*/ 10800 w 21600"/>
              <a:gd name="T1" fmla="*/ 10800 h 21600"/>
            </a:gdLst>
            <a:ahLst/>
            <a:cxnLst>
              <a:cxn ang="0">
                <a:pos x="T0" y="T1"/>
              </a:cxn>
            </a:cxnLst>
            <a:rect l="0" t="0" r="r" b="b"/>
            <a:pathLst>
              <a:path w="21600" h="21600">
                <a:moveTo>
                  <a:pt x="4152" y="21600"/>
                </a:moveTo>
                <a:lnTo>
                  <a:pt x="0" y="8244"/>
                </a:lnTo>
                <a:lnTo>
                  <a:pt x="10783" y="0"/>
                </a:lnTo>
                <a:lnTo>
                  <a:pt x="21600" y="8244"/>
                </a:lnTo>
                <a:lnTo>
                  <a:pt x="17502" y="21600"/>
                </a:lnTo>
                <a:cubicBezTo>
                  <a:pt x="17502" y="21600"/>
                  <a:pt x="4152" y="21600"/>
                  <a:pt x="4152" y="21600"/>
                </a:cubicBezTo>
                <a:close/>
                <a:moveTo>
                  <a:pt x="4152"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2050" name="Text Box 2"/>
          <p:cNvSpPr txBox="1">
            <a:spLocks noGrp="1" noChangeArrowheads="1"/>
          </p:cNvSpPr>
          <p:nvPr>
            <p:ph type="sldNum" sz="quarter" idx="4"/>
          </p:nvPr>
        </p:nvSpPr>
        <p:spPr bwMode="auto">
          <a:xfrm>
            <a:off x="8774609" y="6459934"/>
            <a:ext cx="129182" cy="184150"/>
          </a:xfrm>
          <a:prstGeom prst="rect">
            <a:avLst/>
          </a:prstGeom>
          <a:noFill/>
          <a:ln w="12700">
            <a:noFill/>
            <a:miter lim="800000"/>
            <a:headEnd/>
            <a:tailEnd/>
          </a:ln>
          <a:effectLst/>
        </p:spPr>
        <p:txBody>
          <a:bodyPr vert="horz" wrap="none" lIns="38405" tIns="19202" rIns="38405" bIns="19202" numCol="1" anchor="t" anchorCtr="0" compatLnSpc="1">
            <a:prstTxWarp prst="textNoShape">
              <a:avLst/>
            </a:prstTxWarp>
          </a:bodyPr>
          <a:lstStyle>
            <a:lvl1pPr>
              <a:defRPr sz="800">
                <a:solidFill>
                  <a:srgbClr val="FFFFFF"/>
                </a:solidFill>
                <a:latin typeface="Arial"/>
                <a:ea typeface="Helvetica Neue Bold Condensed" charset="0"/>
                <a:cs typeface="Arial"/>
                <a:sym typeface="Helvetica Neue Bold Condensed" charset="0"/>
              </a:defRPr>
            </a:lvl1pPr>
          </a:lstStyle>
          <a:p>
            <a:fld id="{DE20299F-266A-EE42-BD3C-BBEF919BCA70}" type="slidenum">
              <a:rPr lang="en-US" smtClean="0"/>
              <a:pPr/>
              <a:t>‹N°›</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ver/>
  </p:transition>
  <p:hf hdr="0" ftr="0" dt="0"/>
  <p:txStyles>
    <p:titleStyle>
      <a:lvl1pPr algn="ctr" rtl="0" fontAlgn="base">
        <a:spcBef>
          <a:spcPct val="0"/>
        </a:spcBef>
        <a:spcAft>
          <a:spcPct val="0"/>
        </a:spcAft>
        <a:defRPr sz="4900">
          <a:solidFill>
            <a:schemeClr val="tx1"/>
          </a:solidFill>
          <a:latin typeface="+mj-lt"/>
          <a:ea typeface="+mj-ea"/>
          <a:cs typeface="+mj-cs"/>
          <a:sym typeface="Gill Sans" charset="0"/>
        </a:defRPr>
      </a:lvl1pPr>
      <a:lvl2pPr algn="ctr" rtl="0" fontAlgn="base">
        <a:spcBef>
          <a:spcPct val="0"/>
        </a:spcBef>
        <a:spcAft>
          <a:spcPct val="0"/>
        </a:spcAft>
        <a:defRPr sz="4900">
          <a:solidFill>
            <a:schemeClr val="tx1"/>
          </a:solidFill>
          <a:latin typeface="Gill Sans" charset="0"/>
          <a:ea typeface="ヒラギノ角ゴ ProN W3" charset="-128"/>
          <a:cs typeface="ヒラギノ角ゴ ProN W3" charset="-128"/>
          <a:sym typeface="Gill Sans" charset="0"/>
        </a:defRPr>
      </a:lvl2pPr>
      <a:lvl3pPr algn="ctr" rtl="0" fontAlgn="base">
        <a:spcBef>
          <a:spcPct val="0"/>
        </a:spcBef>
        <a:spcAft>
          <a:spcPct val="0"/>
        </a:spcAft>
        <a:defRPr sz="4900">
          <a:solidFill>
            <a:schemeClr val="tx1"/>
          </a:solidFill>
          <a:latin typeface="Gill Sans" charset="0"/>
          <a:ea typeface="ヒラギノ角ゴ ProN W3" charset="-128"/>
          <a:cs typeface="ヒラギノ角ゴ ProN W3" charset="-128"/>
          <a:sym typeface="Gill Sans" charset="0"/>
        </a:defRPr>
      </a:lvl3pPr>
      <a:lvl4pPr algn="ctr" rtl="0" fontAlgn="base">
        <a:spcBef>
          <a:spcPct val="0"/>
        </a:spcBef>
        <a:spcAft>
          <a:spcPct val="0"/>
        </a:spcAft>
        <a:defRPr sz="4900">
          <a:solidFill>
            <a:schemeClr val="tx1"/>
          </a:solidFill>
          <a:latin typeface="Gill Sans" charset="0"/>
          <a:ea typeface="ヒラギノ角ゴ ProN W3" charset="-128"/>
          <a:cs typeface="ヒラギノ角ゴ ProN W3" charset="-128"/>
          <a:sym typeface="Gill Sans" charset="0"/>
        </a:defRPr>
      </a:lvl4pPr>
      <a:lvl5pPr algn="ctr" rtl="0" fontAlgn="base">
        <a:spcBef>
          <a:spcPct val="0"/>
        </a:spcBef>
        <a:spcAft>
          <a:spcPct val="0"/>
        </a:spcAft>
        <a:defRPr sz="4900">
          <a:solidFill>
            <a:schemeClr val="tx1"/>
          </a:solidFill>
          <a:latin typeface="Gill Sans" charset="0"/>
          <a:ea typeface="ヒラギノ角ゴ ProN W3" charset="-128"/>
          <a:cs typeface="ヒラギノ角ゴ ProN W3" charset="-128"/>
          <a:sym typeface="Gill Sans" charset="0"/>
        </a:defRPr>
      </a:lvl5pPr>
      <a:lvl6pPr marL="192024" algn="ctr" rtl="0" fontAlgn="base">
        <a:spcBef>
          <a:spcPct val="0"/>
        </a:spcBef>
        <a:spcAft>
          <a:spcPct val="0"/>
        </a:spcAft>
        <a:defRPr sz="4900">
          <a:solidFill>
            <a:schemeClr val="tx1"/>
          </a:solidFill>
          <a:latin typeface="Gill Sans" charset="0"/>
          <a:ea typeface="ヒラギノ角ゴ ProN W3" charset="-128"/>
          <a:cs typeface="ヒラギノ角ゴ ProN W3" charset="-128"/>
          <a:sym typeface="Gill Sans" charset="0"/>
        </a:defRPr>
      </a:lvl6pPr>
      <a:lvl7pPr marL="384048" algn="ctr" rtl="0" fontAlgn="base">
        <a:spcBef>
          <a:spcPct val="0"/>
        </a:spcBef>
        <a:spcAft>
          <a:spcPct val="0"/>
        </a:spcAft>
        <a:defRPr sz="4900">
          <a:solidFill>
            <a:schemeClr val="tx1"/>
          </a:solidFill>
          <a:latin typeface="Gill Sans" charset="0"/>
          <a:ea typeface="ヒラギノ角ゴ ProN W3" charset="-128"/>
          <a:cs typeface="ヒラギノ角ゴ ProN W3" charset="-128"/>
          <a:sym typeface="Gill Sans" charset="0"/>
        </a:defRPr>
      </a:lvl7pPr>
      <a:lvl8pPr marL="576072" algn="ctr" rtl="0" fontAlgn="base">
        <a:spcBef>
          <a:spcPct val="0"/>
        </a:spcBef>
        <a:spcAft>
          <a:spcPct val="0"/>
        </a:spcAft>
        <a:defRPr sz="4900">
          <a:solidFill>
            <a:schemeClr val="tx1"/>
          </a:solidFill>
          <a:latin typeface="Gill Sans" charset="0"/>
          <a:ea typeface="ヒラギノ角ゴ ProN W3" charset="-128"/>
          <a:cs typeface="ヒラギノ角ゴ ProN W3" charset="-128"/>
          <a:sym typeface="Gill Sans" charset="0"/>
        </a:defRPr>
      </a:lvl8pPr>
      <a:lvl9pPr marL="768096" algn="ctr" rtl="0" fontAlgn="base">
        <a:spcBef>
          <a:spcPct val="0"/>
        </a:spcBef>
        <a:spcAft>
          <a:spcPct val="0"/>
        </a:spcAft>
        <a:defRPr sz="4900">
          <a:solidFill>
            <a:schemeClr val="tx1"/>
          </a:solidFill>
          <a:latin typeface="Gill Sans" charset="0"/>
          <a:ea typeface="ヒラギノ角ゴ ProN W3" charset="-128"/>
          <a:cs typeface="ヒラギノ角ゴ ProN W3" charset="-128"/>
          <a:sym typeface="Gill Sans" charset="0"/>
        </a:defRPr>
      </a:lvl9pPr>
    </p:titleStyle>
    <p:bodyStyle>
      <a:lvl1pPr marL="469392" indent="-336042" algn="l" rtl="0" fontAlgn="base">
        <a:spcBef>
          <a:spcPts val="2184"/>
        </a:spcBef>
        <a:spcAft>
          <a:spcPct val="0"/>
        </a:spcAft>
        <a:buSzPct val="171000"/>
        <a:buFont typeface="Gill Sans" charset="0"/>
        <a:buChar char="•"/>
        <a:defRPr sz="2400">
          <a:solidFill>
            <a:schemeClr val="tx1"/>
          </a:solidFill>
          <a:latin typeface="+mn-lt"/>
          <a:ea typeface="+mn-ea"/>
          <a:cs typeface="+mn-cs"/>
          <a:sym typeface="Gill Sans" charset="0"/>
        </a:defRPr>
      </a:lvl1pPr>
      <a:lvl2pPr marL="656082" indent="-336042" algn="l" rtl="0" fontAlgn="base">
        <a:spcBef>
          <a:spcPts val="2184"/>
        </a:spcBef>
        <a:spcAft>
          <a:spcPct val="0"/>
        </a:spcAft>
        <a:buSzPct val="171000"/>
        <a:buFont typeface="Gill Sans" charset="0"/>
        <a:buChar char="•"/>
        <a:defRPr sz="2400">
          <a:solidFill>
            <a:schemeClr val="tx1"/>
          </a:solidFill>
          <a:latin typeface="+mn-lt"/>
          <a:ea typeface="+mn-ea"/>
          <a:cs typeface="+mn-cs"/>
          <a:sym typeface="Gill Sans" charset="0"/>
        </a:defRPr>
      </a:lvl2pPr>
      <a:lvl3pPr marL="842772" indent="-336042" algn="l" rtl="0" fontAlgn="base">
        <a:spcBef>
          <a:spcPts val="2184"/>
        </a:spcBef>
        <a:spcAft>
          <a:spcPct val="0"/>
        </a:spcAft>
        <a:buSzPct val="171000"/>
        <a:buFont typeface="Gill Sans" charset="0"/>
        <a:buChar char="•"/>
        <a:defRPr sz="2400">
          <a:solidFill>
            <a:schemeClr val="tx1"/>
          </a:solidFill>
          <a:latin typeface="+mn-lt"/>
          <a:ea typeface="+mn-ea"/>
          <a:cs typeface="+mn-cs"/>
          <a:sym typeface="Gill Sans" charset="0"/>
        </a:defRPr>
      </a:lvl3pPr>
      <a:lvl4pPr marL="1029462" indent="-336042" algn="l" rtl="0" fontAlgn="base">
        <a:spcBef>
          <a:spcPts val="2184"/>
        </a:spcBef>
        <a:spcAft>
          <a:spcPct val="0"/>
        </a:spcAft>
        <a:buSzPct val="171000"/>
        <a:buFont typeface="Gill Sans" charset="0"/>
        <a:buChar char="•"/>
        <a:defRPr sz="2400">
          <a:solidFill>
            <a:schemeClr val="tx1"/>
          </a:solidFill>
          <a:latin typeface="+mn-lt"/>
          <a:ea typeface="+mn-ea"/>
          <a:cs typeface="+mn-cs"/>
          <a:sym typeface="Gill Sans" charset="0"/>
        </a:defRPr>
      </a:lvl4pPr>
      <a:lvl5pPr marL="1216152" indent="-336042" algn="l" rtl="0" fontAlgn="base">
        <a:spcBef>
          <a:spcPts val="2184"/>
        </a:spcBef>
        <a:spcAft>
          <a:spcPct val="0"/>
        </a:spcAft>
        <a:buSzPct val="171000"/>
        <a:buFont typeface="Gill Sans" charset="0"/>
        <a:buChar char="•"/>
        <a:defRPr sz="2400">
          <a:solidFill>
            <a:schemeClr val="tx1"/>
          </a:solidFill>
          <a:latin typeface="+mn-lt"/>
          <a:ea typeface="+mn-ea"/>
          <a:cs typeface="+mn-cs"/>
          <a:sym typeface="Gill Sans" charset="0"/>
        </a:defRPr>
      </a:lvl5pPr>
      <a:lvl6pPr marL="1408176" indent="-336042" algn="l" rtl="0" fontAlgn="base">
        <a:spcBef>
          <a:spcPts val="2184"/>
        </a:spcBef>
        <a:spcAft>
          <a:spcPct val="0"/>
        </a:spcAft>
        <a:buSzPct val="171000"/>
        <a:buFont typeface="Gill Sans" charset="0"/>
        <a:buChar char="•"/>
        <a:defRPr sz="2400">
          <a:solidFill>
            <a:schemeClr val="tx1"/>
          </a:solidFill>
          <a:latin typeface="+mn-lt"/>
          <a:ea typeface="+mn-ea"/>
          <a:cs typeface="+mn-cs"/>
          <a:sym typeface="Gill Sans" charset="0"/>
        </a:defRPr>
      </a:lvl6pPr>
      <a:lvl7pPr marL="1600200" indent="-336042" algn="l" rtl="0" fontAlgn="base">
        <a:spcBef>
          <a:spcPts val="2184"/>
        </a:spcBef>
        <a:spcAft>
          <a:spcPct val="0"/>
        </a:spcAft>
        <a:buSzPct val="171000"/>
        <a:buFont typeface="Gill Sans" charset="0"/>
        <a:buChar char="•"/>
        <a:defRPr sz="2400">
          <a:solidFill>
            <a:schemeClr val="tx1"/>
          </a:solidFill>
          <a:latin typeface="+mn-lt"/>
          <a:ea typeface="+mn-ea"/>
          <a:cs typeface="+mn-cs"/>
          <a:sym typeface="Gill Sans" charset="0"/>
        </a:defRPr>
      </a:lvl7pPr>
      <a:lvl8pPr marL="1792224" indent="-336042" algn="l" rtl="0" fontAlgn="base">
        <a:spcBef>
          <a:spcPts val="2184"/>
        </a:spcBef>
        <a:spcAft>
          <a:spcPct val="0"/>
        </a:spcAft>
        <a:buSzPct val="171000"/>
        <a:buFont typeface="Gill Sans" charset="0"/>
        <a:buChar char="•"/>
        <a:defRPr sz="2400">
          <a:solidFill>
            <a:schemeClr val="tx1"/>
          </a:solidFill>
          <a:latin typeface="+mn-lt"/>
          <a:ea typeface="+mn-ea"/>
          <a:cs typeface="+mn-cs"/>
          <a:sym typeface="Gill Sans" charset="0"/>
        </a:defRPr>
      </a:lvl8pPr>
      <a:lvl9pPr marL="1984248" indent="-336042" algn="l" rtl="0" fontAlgn="base">
        <a:spcBef>
          <a:spcPts val="2184"/>
        </a:spcBef>
        <a:spcAft>
          <a:spcPct val="0"/>
        </a:spcAft>
        <a:buSzPct val="171000"/>
        <a:buFont typeface="Gill Sans" charset="0"/>
        <a:buChar char="•"/>
        <a:defRPr sz="2400">
          <a:solidFill>
            <a:schemeClr val="tx1"/>
          </a:solidFill>
          <a:latin typeface="+mn-lt"/>
          <a:ea typeface="+mn-ea"/>
          <a:cs typeface="+mn-cs"/>
          <a:sym typeface="Gill Sans" charset="0"/>
        </a:defRPr>
      </a:lvl9pPr>
    </p:bodyStyle>
    <p:otherStyle>
      <a:defPPr>
        <a:defRPr lang="en-US"/>
      </a:defPPr>
      <a:lvl1pPr marL="0" algn="l" defTabSz="192024" rtl="0" eaLnBrk="1" latinLnBrk="0" hangingPunct="1">
        <a:defRPr sz="800" kern="1200">
          <a:solidFill>
            <a:schemeClr val="tx1"/>
          </a:solidFill>
          <a:latin typeface="+mn-lt"/>
          <a:ea typeface="+mn-ea"/>
          <a:cs typeface="+mn-cs"/>
        </a:defRPr>
      </a:lvl1pPr>
      <a:lvl2pPr marL="192024" algn="l" defTabSz="192024" rtl="0" eaLnBrk="1" latinLnBrk="0" hangingPunct="1">
        <a:defRPr sz="800" kern="1200">
          <a:solidFill>
            <a:schemeClr val="tx1"/>
          </a:solidFill>
          <a:latin typeface="+mn-lt"/>
          <a:ea typeface="+mn-ea"/>
          <a:cs typeface="+mn-cs"/>
        </a:defRPr>
      </a:lvl2pPr>
      <a:lvl3pPr marL="384048" algn="l" defTabSz="192024" rtl="0" eaLnBrk="1" latinLnBrk="0" hangingPunct="1">
        <a:defRPr sz="800" kern="1200">
          <a:solidFill>
            <a:schemeClr val="tx1"/>
          </a:solidFill>
          <a:latin typeface="+mn-lt"/>
          <a:ea typeface="+mn-ea"/>
          <a:cs typeface="+mn-cs"/>
        </a:defRPr>
      </a:lvl3pPr>
      <a:lvl4pPr marL="576072" algn="l" defTabSz="192024" rtl="0" eaLnBrk="1" latinLnBrk="0" hangingPunct="1">
        <a:defRPr sz="800" kern="1200">
          <a:solidFill>
            <a:schemeClr val="tx1"/>
          </a:solidFill>
          <a:latin typeface="+mn-lt"/>
          <a:ea typeface="+mn-ea"/>
          <a:cs typeface="+mn-cs"/>
        </a:defRPr>
      </a:lvl4pPr>
      <a:lvl5pPr marL="768096" algn="l" defTabSz="192024" rtl="0" eaLnBrk="1" latinLnBrk="0" hangingPunct="1">
        <a:defRPr sz="800" kern="1200">
          <a:solidFill>
            <a:schemeClr val="tx1"/>
          </a:solidFill>
          <a:latin typeface="+mn-lt"/>
          <a:ea typeface="+mn-ea"/>
          <a:cs typeface="+mn-cs"/>
        </a:defRPr>
      </a:lvl5pPr>
      <a:lvl6pPr marL="960120" algn="l" defTabSz="192024" rtl="0" eaLnBrk="1" latinLnBrk="0" hangingPunct="1">
        <a:defRPr sz="800" kern="1200">
          <a:solidFill>
            <a:schemeClr val="tx1"/>
          </a:solidFill>
          <a:latin typeface="+mn-lt"/>
          <a:ea typeface="+mn-ea"/>
          <a:cs typeface="+mn-cs"/>
        </a:defRPr>
      </a:lvl6pPr>
      <a:lvl7pPr marL="1152144" algn="l" defTabSz="192024" rtl="0" eaLnBrk="1" latinLnBrk="0" hangingPunct="1">
        <a:defRPr sz="800" kern="1200">
          <a:solidFill>
            <a:schemeClr val="tx1"/>
          </a:solidFill>
          <a:latin typeface="+mn-lt"/>
          <a:ea typeface="+mn-ea"/>
          <a:cs typeface="+mn-cs"/>
        </a:defRPr>
      </a:lvl7pPr>
      <a:lvl8pPr marL="1344168" algn="l" defTabSz="192024" rtl="0" eaLnBrk="1" latinLnBrk="0" hangingPunct="1">
        <a:defRPr sz="800" kern="1200">
          <a:solidFill>
            <a:schemeClr val="tx1"/>
          </a:solidFill>
          <a:latin typeface="+mn-lt"/>
          <a:ea typeface="+mn-ea"/>
          <a:cs typeface="+mn-cs"/>
        </a:defRPr>
      </a:lvl8pPr>
      <a:lvl9pPr marL="1536192" algn="l" defTabSz="192024" rtl="0" eaLnBrk="1" latinLnBrk="0" hangingPunct="1">
        <a:defRPr sz="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1.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gif"/><Relationship Id="rId7"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4.png"/><Relationship Id="rId4" Type="http://schemas.openxmlformats.org/officeDocument/2006/relationships/notesSlide" Target="../notesSlides/notesSlide3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45.png"/><Relationship Id="rId4" Type="http://schemas.openxmlformats.org/officeDocument/2006/relationships/notesSlide" Target="../notesSlides/notesSlide33.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46.png"/><Relationship Id="rId4" Type="http://schemas.openxmlformats.org/officeDocument/2006/relationships/notesSlide" Target="../notesSlides/notesSlide34.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47.png"/><Relationship Id="rId4" Type="http://schemas.openxmlformats.org/officeDocument/2006/relationships/notesSlide" Target="../notesSlides/notesSlide35.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7.xml"/><Relationship Id="rId1" Type="http://schemas.openxmlformats.org/officeDocument/2006/relationships/slideLayout" Target="../slideLayouts/slideLayout13.xml"/><Relationship Id="rId5" Type="http://schemas.openxmlformats.org/officeDocument/2006/relationships/image" Target="../media/image50.png"/><Relationship Id="rId4" Type="http://schemas.openxmlformats.org/officeDocument/2006/relationships/image" Target="../media/image49.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9.xml"/><Relationship Id="rId1" Type="http://schemas.openxmlformats.org/officeDocument/2006/relationships/slideLayout" Target="../slideLayouts/slideLayout13.xml"/><Relationship Id="rId5" Type="http://schemas.openxmlformats.org/officeDocument/2006/relationships/image" Target="../media/image53.png"/><Relationship Id="rId4" Type="http://schemas.openxmlformats.org/officeDocument/2006/relationships/image" Target="../media/image52.png"/></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40.xml"/><Relationship Id="rId1" Type="http://schemas.openxmlformats.org/officeDocument/2006/relationships/slideLayout" Target="../slideLayouts/slideLayout13.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4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1.xml"/><Relationship Id="rId1" Type="http://schemas.openxmlformats.org/officeDocument/2006/relationships/slideLayout" Target="../slideLayouts/slideLayout13.xml"/><Relationship Id="rId5" Type="http://schemas.openxmlformats.org/officeDocument/2006/relationships/image" Target="../media/image61.png"/><Relationship Id="rId4" Type="http://schemas.openxmlformats.org/officeDocument/2006/relationships/image" Target="../media/image60.png"/></Relationships>
</file>

<file path=ppt/slides/_rels/slide4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838200" y="-990600"/>
            <a:ext cx="9739908" cy="7403866"/>
            <a:chOff x="-2984500" y="-3296483"/>
            <a:chExt cx="25973088" cy="18362765"/>
          </a:xfrm>
        </p:grpSpPr>
        <p:sp>
          <p:nvSpPr>
            <p:cNvPr id="3073" name="AutoShape 1"/>
            <p:cNvSpPr>
              <a:spLocks/>
            </p:cNvSpPr>
            <p:nvPr/>
          </p:nvSpPr>
          <p:spPr bwMode="auto">
            <a:xfrm>
              <a:off x="-2984500" y="-3296483"/>
              <a:ext cx="11785600" cy="10583334"/>
            </a:xfrm>
            <a:custGeom>
              <a:avLst/>
              <a:gdLst>
                <a:gd name="T0" fmla="*/ 10800 w 21600"/>
                <a:gd name="T1" fmla="*/ 10800 h 21600"/>
              </a:gdLst>
              <a:ahLst/>
              <a:cxnLst>
                <a:cxn ang="0">
                  <a:pos x="T0" y="T1"/>
                </a:cxn>
              </a:cxnLst>
              <a:rect l="0" t="0" r="r" b="b"/>
              <a:pathLst>
                <a:path w="21600" h="21600">
                  <a:moveTo>
                    <a:pt x="1469" y="14159"/>
                  </a:moveTo>
                  <a:lnTo>
                    <a:pt x="11482" y="19974"/>
                  </a:lnTo>
                  <a:lnTo>
                    <a:pt x="20023" y="12101"/>
                  </a:lnTo>
                  <a:lnTo>
                    <a:pt x="15288" y="1420"/>
                  </a:lnTo>
                  <a:lnTo>
                    <a:pt x="3821" y="2692"/>
                  </a:lnTo>
                  <a:cubicBezTo>
                    <a:pt x="3821" y="2692"/>
                    <a:pt x="1469" y="14159"/>
                    <a:pt x="1469" y="14159"/>
                  </a:cubicBezTo>
                  <a:close/>
                  <a:moveTo>
                    <a:pt x="11657" y="21600"/>
                  </a:moveTo>
                  <a:lnTo>
                    <a:pt x="0" y="14831"/>
                  </a:lnTo>
                  <a:lnTo>
                    <a:pt x="2738" y="1481"/>
                  </a:lnTo>
                  <a:lnTo>
                    <a:pt x="16087" y="0"/>
                  </a:lnTo>
                  <a:lnTo>
                    <a:pt x="21600" y="12434"/>
                  </a:lnTo>
                  <a:cubicBezTo>
                    <a:pt x="21600" y="12434"/>
                    <a:pt x="11657" y="21600"/>
                    <a:pt x="11657" y="21600"/>
                  </a:cubicBezTo>
                  <a:close/>
                  <a:moveTo>
                    <a:pt x="11657"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074" name="AutoShape 2"/>
            <p:cNvSpPr>
              <a:spLocks/>
            </p:cNvSpPr>
            <p:nvPr/>
          </p:nvSpPr>
          <p:spPr bwMode="auto">
            <a:xfrm>
              <a:off x="10833100" y="1428220"/>
              <a:ext cx="7764464" cy="8147052"/>
            </a:xfrm>
            <a:custGeom>
              <a:avLst/>
              <a:gdLst>
                <a:gd name="T0" fmla="*/ 10800 w 21600"/>
                <a:gd name="T1" fmla="*/ 10800 h 21600"/>
              </a:gdLst>
              <a:ahLst/>
              <a:cxnLst>
                <a:cxn ang="0">
                  <a:pos x="T0" y="T1"/>
                </a:cxn>
              </a:cxnLst>
              <a:rect l="0" t="0" r="r" b="b"/>
              <a:pathLst>
                <a:path w="21600" h="21600">
                  <a:moveTo>
                    <a:pt x="1682" y="10824"/>
                  </a:moveTo>
                  <a:lnTo>
                    <a:pt x="8797" y="20075"/>
                  </a:lnTo>
                  <a:lnTo>
                    <a:pt x="20236" y="16490"/>
                  </a:lnTo>
                  <a:lnTo>
                    <a:pt x="20190" y="5023"/>
                  </a:lnTo>
                  <a:lnTo>
                    <a:pt x="8723" y="1521"/>
                  </a:lnTo>
                  <a:cubicBezTo>
                    <a:pt x="8723" y="1521"/>
                    <a:pt x="1682" y="10824"/>
                    <a:pt x="1682" y="10824"/>
                  </a:cubicBezTo>
                  <a:close/>
                  <a:moveTo>
                    <a:pt x="8284" y="21600"/>
                  </a:moveTo>
                  <a:lnTo>
                    <a:pt x="0" y="10830"/>
                  </a:lnTo>
                  <a:lnTo>
                    <a:pt x="8197" y="0"/>
                  </a:lnTo>
                  <a:lnTo>
                    <a:pt x="21546" y="4077"/>
                  </a:lnTo>
                  <a:lnTo>
                    <a:pt x="21600" y="17426"/>
                  </a:lnTo>
                  <a:cubicBezTo>
                    <a:pt x="21600" y="17426"/>
                    <a:pt x="8284" y="21600"/>
                    <a:pt x="8284" y="21600"/>
                  </a:cubicBezTo>
                  <a:close/>
                  <a:moveTo>
                    <a:pt x="8284" y="21600"/>
                  </a:moveTo>
                </a:path>
              </a:pathLst>
            </a:custGeom>
            <a:solidFill>
              <a:srgbClr val="4DAAE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075" name="AutoShape 3"/>
            <p:cNvSpPr>
              <a:spLocks/>
            </p:cNvSpPr>
            <p:nvPr/>
          </p:nvSpPr>
          <p:spPr bwMode="auto">
            <a:xfrm>
              <a:off x="19977100" y="8956827"/>
              <a:ext cx="3011488" cy="2967039"/>
            </a:xfrm>
            <a:custGeom>
              <a:avLst/>
              <a:gdLst>
                <a:gd name="T0" fmla="*/ 10800 w 21600"/>
                <a:gd name="T1" fmla="*/ 10800 h 21600"/>
              </a:gdLst>
              <a:ahLst/>
              <a:cxnLst>
                <a:cxn ang="0">
                  <a:pos x="T0" y="T1"/>
                </a:cxn>
              </a:cxnLst>
              <a:rect l="0" t="0" r="r" b="b"/>
              <a:pathLst>
                <a:path w="21600" h="21600">
                  <a:moveTo>
                    <a:pt x="2546" y="13705"/>
                  </a:moveTo>
                  <a:lnTo>
                    <a:pt x="11372" y="18782"/>
                  </a:lnTo>
                  <a:lnTo>
                    <a:pt x="18860" y="11836"/>
                  </a:lnTo>
                  <a:lnTo>
                    <a:pt x="14662" y="2467"/>
                  </a:lnTo>
                  <a:lnTo>
                    <a:pt x="4579" y="3622"/>
                  </a:lnTo>
                  <a:cubicBezTo>
                    <a:pt x="4579" y="3622"/>
                    <a:pt x="2546" y="13705"/>
                    <a:pt x="2546" y="13705"/>
                  </a:cubicBezTo>
                  <a:close/>
                  <a:moveTo>
                    <a:pt x="11686" y="21600"/>
                  </a:moveTo>
                  <a:lnTo>
                    <a:pt x="0" y="14879"/>
                  </a:lnTo>
                  <a:lnTo>
                    <a:pt x="2691" y="1529"/>
                  </a:lnTo>
                  <a:lnTo>
                    <a:pt x="16041" y="0"/>
                  </a:lnTo>
                  <a:lnTo>
                    <a:pt x="21600" y="12404"/>
                  </a:lnTo>
                  <a:cubicBezTo>
                    <a:pt x="21600" y="12404"/>
                    <a:pt x="11686" y="21600"/>
                    <a:pt x="11686" y="21600"/>
                  </a:cubicBezTo>
                  <a:close/>
                  <a:moveTo>
                    <a:pt x="11686" y="2160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076" name="AutoShape 4"/>
            <p:cNvSpPr>
              <a:spLocks/>
            </p:cNvSpPr>
            <p:nvPr/>
          </p:nvSpPr>
          <p:spPr bwMode="auto">
            <a:xfrm>
              <a:off x="17741900" y="12956495"/>
              <a:ext cx="2051051" cy="2109787"/>
            </a:xfrm>
            <a:custGeom>
              <a:avLst/>
              <a:gdLst>
                <a:gd name="T0" fmla="*/ 10800 w 21600"/>
                <a:gd name="T1" fmla="*/ 10800 h 21600"/>
              </a:gdLst>
              <a:ahLst/>
              <a:cxnLst>
                <a:cxn ang="0">
                  <a:pos x="T0" y="T1"/>
                </a:cxn>
              </a:cxnLst>
              <a:rect l="0" t="0" r="r" b="b"/>
              <a:pathLst>
                <a:path w="21600" h="21600">
                  <a:moveTo>
                    <a:pt x="2861" y="10471"/>
                  </a:moveTo>
                  <a:lnTo>
                    <a:pt x="8419" y="19013"/>
                  </a:lnTo>
                  <a:lnTo>
                    <a:pt x="18501" y="16520"/>
                  </a:lnTo>
                  <a:lnTo>
                    <a:pt x="19176" y="6437"/>
                  </a:lnTo>
                  <a:lnTo>
                    <a:pt x="9510" y="2699"/>
                  </a:lnTo>
                  <a:cubicBezTo>
                    <a:pt x="9510" y="2699"/>
                    <a:pt x="2861" y="10471"/>
                    <a:pt x="2861" y="10471"/>
                  </a:cubicBezTo>
                  <a:close/>
                  <a:moveTo>
                    <a:pt x="7358" y="21600"/>
                  </a:moveTo>
                  <a:lnTo>
                    <a:pt x="0" y="10291"/>
                  </a:lnTo>
                  <a:lnTo>
                    <a:pt x="8802" y="0"/>
                  </a:lnTo>
                  <a:lnTo>
                    <a:pt x="21600" y="4950"/>
                  </a:lnTo>
                  <a:lnTo>
                    <a:pt x="20707" y="18299"/>
                  </a:lnTo>
                  <a:cubicBezTo>
                    <a:pt x="20707" y="18299"/>
                    <a:pt x="7358" y="21600"/>
                    <a:pt x="7358" y="21600"/>
                  </a:cubicBezTo>
                  <a:close/>
                  <a:moveTo>
                    <a:pt x="7358" y="2160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grpSp>
      <p:sp>
        <p:nvSpPr>
          <p:cNvPr id="8" name="Rectangle 5"/>
          <p:cNvSpPr>
            <a:spLocks/>
          </p:cNvSpPr>
          <p:nvPr/>
        </p:nvSpPr>
        <p:spPr bwMode="auto">
          <a:xfrm>
            <a:off x="457200" y="5147532"/>
            <a:ext cx="5688013" cy="1398844"/>
          </a:xfrm>
          <a:prstGeom prst="rect">
            <a:avLst/>
          </a:prstGeom>
          <a:noFill/>
          <a:ln w="12700" cap="flat">
            <a:noFill/>
            <a:miter lim="800000"/>
            <a:headEnd type="none" w="med" len="med"/>
            <a:tailEnd type="none" w="med" len="med"/>
          </a:ln>
        </p:spPr>
        <p:txBody>
          <a:bodyPr wrap="square" lIns="0" tIns="0" rIns="0" bIns="0" anchor="ctr">
            <a:prstTxWarp prst="textNoShape">
              <a:avLst/>
            </a:prstTxWarp>
            <a:spAutoFit/>
          </a:bodyPr>
          <a:lstStyle/>
          <a:p>
            <a:pPr algn="l">
              <a:lnSpc>
                <a:spcPct val="90000"/>
              </a:lnSpc>
            </a:pPr>
            <a:r>
              <a:rPr lang="en-US" sz="4500" dirty="0" smtClean="0">
                <a:solidFill>
                  <a:srgbClr val="3C3C3C"/>
                </a:solidFill>
                <a:latin typeface="Bebas"/>
                <a:ea typeface="Bebas" charset="0"/>
                <a:cs typeface="Bebas" charset="0"/>
                <a:sym typeface="Bebas" charset="0"/>
              </a:rPr>
              <a:t>SWIM/ESB   PROJECT</a:t>
            </a:r>
          </a:p>
          <a:p>
            <a:pPr algn="l">
              <a:lnSpc>
                <a:spcPct val="90000"/>
              </a:lnSpc>
            </a:pPr>
            <a:r>
              <a:rPr lang="en-US" sz="2800" dirty="0" smtClean="0">
                <a:solidFill>
                  <a:srgbClr val="74726B"/>
                </a:solidFill>
                <a:latin typeface="Montserrat" panose="00000500000000000000" pitchFamily="50" charset="0"/>
                <a:ea typeface="Helvetica Neue" charset="0"/>
                <a:cs typeface="Arial" panose="020B0604020202020204" pitchFamily="34" charset="0"/>
                <a:sym typeface="Bebas" charset="0"/>
              </a:rPr>
              <a:t>Project Presentation</a:t>
            </a:r>
            <a:endParaRPr lang="en-US" sz="2800" dirty="0">
              <a:solidFill>
                <a:srgbClr val="74726B"/>
              </a:solidFill>
              <a:latin typeface="Montserrat" panose="00000500000000000000" pitchFamily="50" charset="0"/>
              <a:ea typeface="Helvetica Neue" charset="0"/>
              <a:cs typeface="Arial" panose="020B0604020202020204" pitchFamily="34" charset="0"/>
              <a:sym typeface="Bebas" charset="0"/>
            </a:endParaRPr>
          </a:p>
          <a:p>
            <a:pPr algn="l">
              <a:lnSpc>
                <a:spcPct val="90000"/>
              </a:lnSpc>
            </a:pPr>
            <a:r>
              <a:rPr lang="en-US" sz="2800" dirty="0" smtClean="0">
                <a:solidFill>
                  <a:srgbClr val="74726B"/>
                </a:solidFill>
                <a:latin typeface="Montserrat" panose="00000500000000000000" pitchFamily="50" charset="0"/>
                <a:ea typeface="Helvetica Neue" charset="0"/>
                <a:cs typeface="Arial" panose="020B0604020202020204" pitchFamily="34" charset="0"/>
                <a:sym typeface="Helvetica Neue" charset="0"/>
              </a:rPr>
              <a:t>January 28</a:t>
            </a:r>
            <a:r>
              <a:rPr lang="en-US" sz="2800" baseline="30000" dirty="0" smtClean="0">
                <a:solidFill>
                  <a:srgbClr val="74726B"/>
                </a:solidFill>
                <a:latin typeface="Montserrat" panose="00000500000000000000" pitchFamily="50" charset="0"/>
                <a:ea typeface="Helvetica Neue" charset="0"/>
                <a:cs typeface="Arial" panose="020B0604020202020204" pitchFamily="34" charset="0"/>
                <a:sym typeface="Helvetica Neue" charset="0"/>
              </a:rPr>
              <a:t>th</a:t>
            </a:r>
            <a:r>
              <a:rPr lang="en-US" sz="2800" dirty="0" smtClean="0">
                <a:solidFill>
                  <a:srgbClr val="74726B"/>
                </a:solidFill>
                <a:latin typeface="Montserrat" panose="00000500000000000000" pitchFamily="50" charset="0"/>
                <a:ea typeface="Helvetica Neue" charset="0"/>
                <a:cs typeface="Arial" panose="020B0604020202020204" pitchFamily="34" charset="0"/>
                <a:sym typeface="Helvetica Neue" charset="0"/>
              </a:rPr>
              <a:t> 2016</a:t>
            </a:r>
            <a:endParaRPr lang="en-US" sz="2800" dirty="0">
              <a:solidFill>
                <a:srgbClr val="74726B"/>
              </a:solidFill>
              <a:latin typeface="Montserrat" panose="00000500000000000000" pitchFamily="50" charset="0"/>
              <a:ea typeface="Helvetica Neue" charset="0"/>
              <a:cs typeface="Arial" panose="020B0604020202020204" pitchFamily="34" charset="0"/>
              <a:sym typeface="Helvetica Neue" charset="0"/>
            </a:endParaRPr>
          </a:p>
        </p:txBody>
      </p:sp>
      <p:pic>
        <p:nvPicPr>
          <p:cNvPr id="9" name="Imag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0" y="2153954"/>
            <a:ext cx="1735733" cy="805781"/>
          </a:xfrm>
          <a:prstGeom prst="rect">
            <a:avLst/>
          </a:prstGeom>
        </p:spPr>
      </p:pic>
      <p:pic>
        <p:nvPicPr>
          <p:cNvPr id="10" name="Imag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488" y="800858"/>
            <a:ext cx="2648224" cy="342142"/>
          </a:xfrm>
          <a:prstGeom prst="rect">
            <a:avLst/>
          </a:prstGeom>
        </p:spPr>
      </p:pic>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BF2E707C-E7CB-E049-8228-581FCA7930BD}" type="slidenum">
              <a:rPr lang="en-US"/>
              <a:pPr/>
              <a:t>10</a:t>
            </a:fld>
            <a:endParaRPr lang="en-US"/>
          </a:p>
        </p:txBody>
      </p:sp>
      <p:sp>
        <p:nvSpPr>
          <p:cNvPr id="46082" name="AutoShape 2"/>
          <p:cNvSpPr>
            <a:spLocks/>
          </p:cNvSpPr>
          <p:nvPr/>
        </p:nvSpPr>
        <p:spPr bwMode="auto">
          <a:xfrm>
            <a:off x="3048000" y="208757"/>
            <a:ext cx="2971800"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6083" name="Rectangle 3"/>
          <p:cNvSpPr>
            <a:spLocks/>
          </p:cNvSpPr>
          <p:nvPr/>
        </p:nvSpPr>
        <p:spPr bwMode="auto">
          <a:xfrm>
            <a:off x="3207397" y="365712"/>
            <a:ext cx="2722669"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Use cases diagram</a:t>
            </a:r>
            <a:endParaRPr lang="en-US" sz="2600" dirty="0">
              <a:solidFill>
                <a:srgbClr val="FFFFFF"/>
              </a:solidFill>
              <a:latin typeface="Bebas" charset="0"/>
              <a:ea typeface="Bebas" charset="0"/>
              <a:cs typeface="Bebas" charset="0"/>
              <a:sym typeface="Bebas" charset="0"/>
            </a:endParaRPr>
          </a:p>
        </p:txBody>
      </p:sp>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892" y="2590800"/>
            <a:ext cx="2152613" cy="2295525"/>
          </a:xfrm>
          <a:prstGeom prst="rect">
            <a:avLst/>
          </a:prstGeom>
        </p:spPr>
      </p:pic>
      <p:sp>
        <p:nvSpPr>
          <p:cNvPr id="3" name="Rectangle 2"/>
          <p:cNvSpPr/>
          <p:nvPr/>
        </p:nvSpPr>
        <p:spPr bwMode="auto">
          <a:xfrm>
            <a:off x="1905000" y="1295400"/>
            <a:ext cx="6869609" cy="4724400"/>
          </a:xfrm>
          <a:prstGeom prst="rect">
            <a:avLst/>
          </a:prstGeom>
          <a:noFill/>
          <a:ln w="25400" cap="flat" cmpd="sng" algn="ctr">
            <a:solidFill>
              <a:srgbClr val="3C3C3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fr-FR" sz="56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endParaRPr>
          </a:p>
        </p:txBody>
      </p:sp>
      <p:cxnSp>
        <p:nvCxnSpPr>
          <p:cNvPr id="8" name="Connecteur droit avec flèche 7"/>
          <p:cNvCxnSpPr/>
          <p:nvPr/>
        </p:nvCxnSpPr>
        <p:spPr bwMode="auto">
          <a:xfrm flipV="1">
            <a:off x="1066800" y="3429000"/>
            <a:ext cx="1312802" cy="228600"/>
          </a:xfrm>
          <a:prstGeom prst="straightConnector1">
            <a:avLst/>
          </a:prstGeom>
          <a:blipFill dpi="0" rotWithShape="0">
            <a:blip r:embed="rId4"/>
            <a:srcRect/>
            <a:tile tx="0" ty="0" sx="100000" sy="100000" flip="none" algn="tl"/>
          </a:blipFill>
          <a:ln w="25400" cap="flat" cmpd="sng" algn="ctr">
            <a:solidFill>
              <a:srgbClr val="000000"/>
            </a:solidFill>
            <a:prstDash val="solid"/>
            <a:round/>
            <a:headEnd type="none" w="med" len="med"/>
            <a:tailEnd type="triangle"/>
          </a:ln>
          <a:effectLst/>
        </p:spPr>
      </p:cxnSp>
      <p:sp>
        <p:nvSpPr>
          <p:cNvPr id="6" name="Ellipse 5"/>
          <p:cNvSpPr/>
          <p:nvPr/>
        </p:nvSpPr>
        <p:spPr bwMode="auto">
          <a:xfrm>
            <a:off x="2379602" y="2686750"/>
            <a:ext cx="2133600" cy="1295400"/>
          </a:xfrm>
          <a:prstGeom prst="ellipse">
            <a:avLst/>
          </a:prstGeom>
          <a:solidFill>
            <a:srgbClr val="F2C144"/>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dirty="0" smtClean="0">
                <a:ln>
                  <a:noFill/>
                </a:ln>
                <a:solidFill>
                  <a:schemeClr val="bg1"/>
                </a:solidFill>
                <a:effectLst/>
                <a:latin typeface="Bebas"/>
                <a:sym typeface="Gill Sans" charset="0"/>
              </a:rPr>
              <a:t>Manage </a:t>
            </a:r>
            <a:r>
              <a:rPr kumimoji="0" lang="fr-FR" sz="1800" b="0" i="0" u="none" strike="noStrike" cap="none" normalizeH="0" baseline="0" dirty="0" err="1" smtClean="0">
                <a:ln>
                  <a:noFill/>
                </a:ln>
                <a:solidFill>
                  <a:schemeClr val="bg1"/>
                </a:solidFill>
                <a:effectLst/>
                <a:latin typeface="Bebas"/>
                <a:sym typeface="Gill Sans" charset="0"/>
              </a:rPr>
              <a:t>scenarioS</a:t>
            </a:r>
            <a:endParaRPr kumimoji="0" lang="fr-FR" sz="1800" b="0" i="0" u="none" strike="noStrike" cap="none" normalizeH="0" baseline="0" dirty="0">
              <a:ln>
                <a:noFill/>
              </a:ln>
              <a:solidFill>
                <a:schemeClr val="bg1"/>
              </a:solidFill>
              <a:effectLst/>
              <a:latin typeface="Bebas"/>
              <a:sym typeface="Gill Sans" charset="0"/>
            </a:endParaRPr>
          </a:p>
        </p:txBody>
      </p:sp>
      <p:sp>
        <p:nvSpPr>
          <p:cNvPr id="20" name="Ellipse 19"/>
          <p:cNvSpPr/>
          <p:nvPr/>
        </p:nvSpPr>
        <p:spPr bwMode="auto">
          <a:xfrm>
            <a:off x="5715000" y="1580243"/>
            <a:ext cx="2133600" cy="1295400"/>
          </a:xfrm>
          <a:prstGeom prst="ellipse">
            <a:avLst/>
          </a:prstGeom>
          <a:solidFill>
            <a:srgbClr val="BCD32F"/>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dirty="0" err="1" smtClean="0">
                <a:ln>
                  <a:noFill/>
                </a:ln>
                <a:solidFill>
                  <a:schemeClr val="bg1"/>
                </a:solidFill>
                <a:effectLst/>
                <a:latin typeface="Bebas"/>
                <a:sym typeface="Gill Sans" charset="0"/>
              </a:rPr>
              <a:t>Launch</a:t>
            </a:r>
            <a:r>
              <a:rPr kumimoji="0" lang="fr-FR" sz="1800" b="0" i="0" u="none" strike="noStrike" cap="none" normalizeH="0" baseline="0" dirty="0" smtClean="0">
                <a:ln>
                  <a:noFill/>
                </a:ln>
                <a:solidFill>
                  <a:schemeClr val="bg1"/>
                </a:solidFill>
                <a:effectLst/>
                <a:latin typeface="Bebas"/>
                <a:sym typeface="Gill Sans" charset="0"/>
              </a:rPr>
              <a:t> a scenario</a:t>
            </a:r>
            <a:endParaRPr kumimoji="0" lang="fr-FR" sz="1800" b="0" i="0" u="none" strike="noStrike" cap="none" normalizeH="0" baseline="0" dirty="0">
              <a:ln>
                <a:noFill/>
              </a:ln>
              <a:solidFill>
                <a:schemeClr val="bg1"/>
              </a:solidFill>
              <a:effectLst/>
              <a:latin typeface="Bebas"/>
              <a:sym typeface="Gill Sans" charset="0"/>
            </a:endParaRPr>
          </a:p>
        </p:txBody>
      </p:sp>
      <p:cxnSp>
        <p:nvCxnSpPr>
          <p:cNvPr id="11" name="Connecteur droit avec flèche 10"/>
          <p:cNvCxnSpPr>
            <a:stCxn id="20" idx="2"/>
            <a:endCxn id="6" idx="7"/>
          </p:cNvCxnSpPr>
          <p:nvPr/>
        </p:nvCxnSpPr>
        <p:spPr bwMode="auto">
          <a:xfrm flipH="1">
            <a:off x="4200744" y="2227943"/>
            <a:ext cx="1514256" cy="648514"/>
          </a:xfrm>
          <a:prstGeom prst="straightConnector1">
            <a:avLst/>
          </a:prstGeom>
          <a:blipFill dpi="0" rotWithShape="0">
            <a:blip r:embed="rId4"/>
            <a:srcRect/>
            <a:tile tx="0" ty="0" sx="100000" sy="100000" flip="none" algn="tl"/>
          </a:blipFill>
          <a:ln w="25400" cap="flat" cmpd="sng" algn="ctr">
            <a:solidFill>
              <a:srgbClr val="000000"/>
            </a:solidFill>
            <a:prstDash val="sysDash"/>
            <a:round/>
            <a:headEnd type="none" w="med" len="med"/>
            <a:tailEnd type="triangle"/>
          </a:ln>
          <a:effectLst/>
        </p:spPr>
      </p:cxnSp>
      <p:sp>
        <p:nvSpPr>
          <p:cNvPr id="25" name="Ellipse 24"/>
          <p:cNvSpPr/>
          <p:nvPr/>
        </p:nvSpPr>
        <p:spPr bwMode="auto">
          <a:xfrm>
            <a:off x="5958105" y="4052689"/>
            <a:ext cx="2133600" cy="1295400"/>
          </a:xfrm>
          <a:prstGeom prst="ellipse">
            <a:avLst/>
          </a:prstGeom>
          <a:solidFill>
            <a:srgbClr val="3498DB"/>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fr-FR" sz="2000" dirty="0" err="1" smtClean="0">
                <a:solidFill>
                  <a:schemeClr val="bg1"/>
                </a:solidFill>
                <a:latin typeface="Bebas"/>
              </a:rPr>
              <a:t>View</a:t>
            </a:r>
            <a:r>
              <a:rPr lang="fr-FR" sz="2000" dirty="0" smtClean="0">
                <a:solidFill>
                  <a:schemeClr val="bg1"/>
                </a:solidFill>
                <a:latin typeface="Bebas"/>
              </a:rPr>
              <a:t> </a:t>
            </a:r>
            <a:r>
              <a:rPr lang="fr-FR" sz="2000" dirty="0" err="1" smtClean="0">
                <a:solidFill>
                  <a:schemeClr val="bg1"/>
                </a:solidFill>
                <a:latin typeface="Bebas"/>
              </a:rPr>
              <a:t>Results</a:t>
            </a:r>
            <a:endParaRPr kumimoji="0" lang="fr-FR" sz="2000" b="0" i="0" u="none" strike="noStrike" cap="none" normalizeH="0" baseline="0" dirty="0">
              <a:ln>
                <a:noFill/>
              </a:ln>
              <a:solidFill>
                <a:schemeClr val="bg1"/>
              </a:solidFill>
              <a:effectLst/>
              <a:latin typeface="Bebas"/>
              <a:sym typeface="Gill Sans" charset="0"/>
            </a:endParaRPr>
          </a:p>
        </p:txBody>
      </p:sp>
      <p:cxnSp>
        <p:nvCxnSpPr>
          <p:cNvPr id="17" name="Connecteur droit avec flèche 16"/>
          <p:cNvCxnSpPr>
            <a:stCxn id="25" idx="0"/>
            <a:endCxn id="20" idx="4"/>
          </p:cNvCxnSpPr>
          <p:nvPr/>
        </p:nvCxnSpPr>
        <p:spPr bwMode="auto">
          <a:xfrm flipH="1" flipV="1">
            <a:off x="6781800" y="2875643"/>
            <a:ext cx="243105" cy="1177046"/>
          </a:xfrm>
          <a:prstGeom prst="straightConnector1">
            <a:avLst/>
          </a:prstGeom>
          <a:blipFill dpi="0" rotWithShape="0">
            <a:blip r:embed="rId4"/>
            <a:srcRect/>
            <a:tile tx="0" ty="0" sx="100000" sy="100000" flip="none" algn="tl"/>
          </a:blipFill>
          <a:ln w="25400" cap="flat" cmpd="sng" algn="ctr">
            <a:solidFill>
              <a:srgbClr val="000000"/>
            </a:solidFill>
            <a:prstDash val="sysDash"/>
            <a:round/>
            <a:headEnd type="none" w="med" len="med"/>
            <a:tailEnd type="triangle"/>
          </a:ln>
          <a:effectLst/>
        </p:spPr>
      </p:cxnSp>
      <p:sp>
        <p:nvSpPr>
          <p:cNvPr id="21" name="Ellipse 20"/>
          <p:cNvSpPr/>
          <p:nvPr/>
        </p:nvSpPr>
        <p:spPr bwMode="auto">
          <a:xfrm>
            <a:off x="2927254" y="4409876"/>
            <a:ext cx="2254345" cy="1276747"/>
          </a:xfrm>
          <a:prstGeom prst="ellipse">
            <a:avLst/>
          </a:prstGeom>
          <a:solidFill>
            <a:srgbClr val="DA5054"/>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dirty="0" smtClean="0">
                <a:ln>
                  <a:noFill/>
                </a:ln>
                <a:solidFill>
                  <a:schemeClr val="bg1"/>
                </a:solidFill>
                <a:effectLst/>
                <a:latin typeface="Bebas"/>
                <a:sym typeface="Gill Sans" charset="0"/>
              </a:rPr>
              <a:t>MANAGE PRODUCERS &amp; CONSUMERS</a:t>
            </a:r>
            <a:endParaRPr kumimoji="0" lang="fr-FR" sz="1800" b="0" i="0" u="none" strike="noStrike" cap="none" normalizeH="0" baseline="0" dirty="0">
              <a:ln>
                <a:noFill/>
              </a:ln>
              <a:solidFill>
                <a:schemeClr val="bg1"/>
              </a:solidFill>
              <a:effectLst/>
              <a:latin typeface="Bebas"/>
              <a:sym typeface="Gill Sans" charset="0"/>
            </a:endParaRPr>
          </a:p>
        </p:txBody>
      </p:sp>
      <p:cxnSp>
        <p:nvCxnSpPr>
          <p:cNvPr id="27" name="Connecteur droit avec flèche 26"/>
          <p:cNvCxnSpPr/>
          <p:nvPr/>
        </p:nvCxnSpPr>
        <p:spPr bwMode="auto">
          <a:xfrm>
            <a:off x="1295400" y="4052689"/>
            <a:ext cx="1631854" cy="833636"/>
          </a:xfrm>
          <a:prstGeom prst="straightConnector1">
            <a:avLst/>
          </a:prstGeom>
          <a:blipFill dpi="0" rotWithShape="0">
            <a:blip r:embed="rId4"/>
            <a:srcRect/>
            <a:tile tx="0" ty="0" sx="100000" sy="100000" flip="none" algn="tl"/>
          </a:blipFill>
          <a:ln w="25400" cap="flat" cmpd="sng" algn="ctr">
            <a:solidFill>
              <a:srgbClr val="000000"/>
            </a:solidFill>
            <a:prstDash val="solid"/>
            <a:round/>
            <a:headEnd type="none" w="med" len="med"/>
            <a:tailEnd type="triangle"/>
          </a:ln>
          <a:effectLst/>
        </p:spPr>
      </p:cxnSp>
      <p:sp>
        <p:nvSpPr>
          <p:cNvPr id="29" name="ZoneTexte 28"/>
          <p:cNvSpPr txBox="1"/>
          <p:nvPr/>
        </p:nvSpPr>
        <p:spPr>
          <a:xfrm>
            <a:off x="4039167" y="2171700"/>
            <a:ext cx="1614705" cy="369332"/>
          </a:xfrm>
          <a:prstGeom prst="rect">
            <a:avLst/>
          </a:prstGeom>
          <a:noFill/>
        </p:spPr>
        <p:txBody>
          <a:bodyPr wrap="square" rtlCol="0">
            <a:spAutoFit/>
          </a:bodyPr>
          <a:lstStyle/>
          <a:p>
            <a:r>
              <a:rPr lang="fr-FR" sz="1800" dirty="0" smtClean="0">
                <a:solidFill>
                  <a:srgbClr val="3C3C3C"/>
                </a:solidFill>
                <a:latin typeface="Bebas"/>
              </a:rPr>
              <a:t>&lt;&lt;</a:t>
            </a:r>
            <a:r>
              <a:rPr lang="fr-FR" sz="1800" dirty="0" err="1" smtClean="0">
                <a:solidFill>
                  <a:srgbClr val="3C3C3C"/>
                </a:solidFill>
                <a:latin typeface="Bebas"/>
              </a:rPr>
              <a:t>include</a:t>
            </a:r>
            <a:r>
              <a:rPr lang="fr-FR" sz="1800" dirty="0" smtClean="0">
                <a:solidFill>
                  <a:srgbClr val="3C3C3C"/>
                </a:solidFill>
                <a:latin typeface="Bebas"/>
              </a:rPr>
              <a:t>&gt;&gt;</a:t>
            </a:r>
            <a:endParaRPr lang="fr-FR" sz="1800" dirty="0">
              <a:solidFill>
                <a:srgbClr val="3C3C3C"/>
              </a:solidFill>
              <a:latin typeface="Bebas"/>
            </a:endParaRPr>
          </a:p>
        </p:txBody>
      </p:sp>
      <p:sp>
        <p:nvSpPr>
          <p:cNvPr id="32" name="ZoneTexte 31"/>
          <p:cNvSpPr txBox="1"/>
          <p:nvPr/>
        </p:nvSpPr>
        <p:spPr>
          <a:xfrm>
            <a:off x="6477000" y="3238892"/>
            <a:ext cx="1614705" cy="369332"/>
          </a:xfrm>
          <a:prstGeom prst="rect">
            <a:avLst/>
          </a:prstGeom>
          <a:noFill/>
        </p:spPr>
        <p:txBody>
          <a:bodyPr wrap="square" rtlCol="0">
            <a:spAutoFit/>
          </a:bodyPr>
          <a:lstStyle/>
          <a:p>
            <a:r>
              <a:rPr lang="fr-FR" sz="1800" dirty="0" smtClean="0">
                <a:solidFill>
                  <a:srgbClr val="3C3C3C"/>
                </a:solidFill>
                <a:latin typeface="Bebas"/>
              </a:rPr>
              <a:t>&lt;&lt;</a:t>
            </a:r>
            <a:r>
              <a:rPr lang="fr-FR" sz="1800" dirty="0" err="1" smtClean="0">
                <a:solidFill>
                  <a:srgbClr val="3C3C3C"/>
                </a:solidFill>
                <a:latin typeface="Bebas"/>
              </a:rPr>
              <a:t>include</a:t>
            </a:r>
            <a:r>
              <a:rPr lang="fr-FR" sz="1800" dirty="0" smtClean="0">
                <a:solidFill>
                  <a:srgbClr val="3C3C3C"/>
                </a:solidFill>
                <a:latin typeface="Bebas"/>
              </a:rPr>
              <a:t>&gt;&gt;</a:t>
            </a:r>
            <a:endParaRPr lang="fr-FR" sz="1800" dirty="0">
              <a:solidFill>
                <a:srgbClr val="3C3C3C"/>
              </a:solidFill>
              <a:latin typeface="Bebas"/>
            </a:endParaRPr>
          </a:p>
        </p:txBody>
      </p:sp>
    </p:spTree>
    <p:extLst>
      <p:ext uri="{BB962C8B-B14F-4D97-AF65-F5344CB8AC3E}">
        <p14:creationId xmlns:p14="http://schemas.microsoft.com/office/powerpoint/2010/main" val="204049652"/>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0-#ppt_w/2"/>
                                          </p:val>
                                        </p:tav>
                                        <p:tav tm="100000">
                                          <p:val>
                                            <p:strVal val="#ppt_x"/>
                                          </p:val>
                                        </p:tav>
                                      </p:tavLst>
                                    </p:anim>
                                    <p:anim calcmode="lin" valueType="num">
                                      <p:cBhvr additive="base">
                                        <p:cTn id="16" dur="500" fill="hold"/>
                                        <p:tgtEl>
                                          <p:spTgt spid="2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1+#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fill="hold"/>
                                        <p:tgtEl>
                                          <p:spTgt spid="25"/>
                                        </p:tgtEl>
                                        <p:attrNameLst>
                                          <p:attrName>ppt_x</p:attrName>
                                        </p:attrNameLst>
                                      </p:cBhvr>
                                      <p:tavLst>
                                        <p:tav tm="0">
                                          <p:val>
                                            <p:strVal val="1+#ppt_w/2"/>
                                          </p:val>
                                        </p:tav>
                                        <p:tav tm="100000">
                                          <p:val>
                                            <p:strVal val="#ppt_x"/>
                                          </p:val>
                                        </p:tav>
                                      </p:tavLst>
                                    </p:anim>
                                    <p:anim calcmode="lin" valueType="num">
                                      <p:cBhvr additive="base">
                                        <p:cTn id="29" dur="500" fill="hold"/>
                                        <p:tgtEl>
                                          <p:spTgt spid="25"/>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1+#ppt_w/2"/>
                                          </p:val>
                                        </p:tav>
                                        <p:tav tm="100000">
                                          <p:val>
                                            <p:strVal val="#ppt_x"/>
                                          </p:val>
                                        </p:tav>
                                      </p:tavLst>
                                    </p:anim>
                                    <p:anim calcmode="lin" valueType="num">
                                      <p:cBhvr additive="base">
                                        <p:cTn id="33" dur="500" fill="hold"/>
                                        <p:tgtEl>
                                          <p:spTgt spid="20"/>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 presetClass="entr" presetSubtype="4"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ppt_x"/>
                                          </p:val>
                                        </p:tav>
                                        <p:tav tm="100000">
                                          <p:val>
                                            <p:strVal val="#ppt_x"/>
                                          </p:val>
                                        </p:tav>
                                      </p:tavLst>
                                    </p:anim>
                                    <p:anim calcmode="lin" valueType="num">
                                      <p:cBhvr additive="base">
                                        <p:cTn id="42" dur="500" fill="hold"/>
                                        <p:tgtEl>
                                          <p:spTgt spid="2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fill="hold"/>
                                        <p:tgtEl>
                                          <p:spTgt spid="32"/>
                                        </p:tgtEl>
                                        <p:attrNameLst>
                                          <p:attrName>ppt_x</p:attrName>
                                        </p:attrNameLst>
                                      </p:cBhvr>
                                      <p:tavLst>
                                        <p:tav tm="0">
                                          <p:val>
                                            <p:strVal val="#ppt_x"/>
                                          </p:val>
                                        </p:tav>
                                        <p:tav tm="100000">
                                          <p:val>
                                            <p:strVal val="#ppt_x"/>
                                          </p:val>
                                        </p:tav>
                                      </p:tavLst>
                                    </p:anim>
                                    <p:anim calcmode="lin" valueType="num">
                                      <p:cBhvr additive="base">
                                        <p:cTn id="46" dur="500" fill="hold"/>
                                        <p:tgtEl>
                                          <p:spTgt spid="32"/>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0" grpId="0" animBg="1"/>
      <p:bldP spid="25" grpId="0" animBg="1"/>
      <p:bldP spid="21" grpId="0" animBg="1"/>
      <p:bldP spid="29" grpId="0"/>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lide Number Placeholder 3"/>
          <p:cNvSpPr>
            <a:spLocks noGrp="1"/>
          </p:cNvSpPr>
          <p:nvPr>
            <p:ph type="sldNum" sz="quarter" idx="10"/>
          </p:nvPr>
        </p:nvSpPr>
        <p:spPr/>
        <p:txBody>
          <a:bodyPr/>
          <a:lstStyle/>
          <a:p>
            <a:fld id="{0F049D73-E82B-1445-9CEC-6ADE38139DCD}" type="slidenum">
              <a:rPr lang="en-US"/>
              <a:pPr/>
              <a:t>11</a:t>
            </a:fld>
            <a:endParaRPr lang="en-US"/>
          </a:p>
        </p:txBody>
      </p:sp>
      <p:sp>
        <p:nvSpPr>
          <p:cNvPr id="24" name="AutoShape 14"/>
          <p:cNvSpPr>
            <a:spLocks/>
          </p:cNvSpPr>
          <p:nvPr/>
        </p:nvSpPr>
        <p:spPr bwMode="auto">
          <a:xfrm>
            <a:off x="2971800" y="208757"/>
            <a:ext cx="3200400"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25" name="Rectangle 15"/>
          <p:cNvSpPr>
            <a:spLocks/>
          </p:cNvSpPr>
          <p:nvPr/>
        </p:nvSpPr>
        <p:spPr bwMode="auto">
          <a:xfrm>
            <a:off x="3141249" y="365712"/>
            <a:ext cx="2854371"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USER  Requirements</a:t>
            </a:r>
            <a:endParaRPr lang="en-US" sz="2600" dirty="0">
              <a:solidFill>
                <a:srgbClr val="FFFFFF"/>
              </a:solidFill>
              <a:latin typeface="Bebas" charset="0"/>
              <a:ea typeface="Bebas" charset="0"/>
              <a:cs typeface="Bebas" charset="0"/>
              <a:sym typeface="Bebas" charset="0"/>
            </a:endParaRPr>
          </a:p>
        </p:txBody>
      </p:sp>
      <p:sp>
        <p:nvSpPr>
          <p:cNvPr id="41" name="AutoShape 2"/>
          <p:cNvSpPr>
            <a:spLocks/>
          </p:cNvSpPr>
          <p:nvPr/>
        </p:nvSpPr>
        <p:spPr bwMode="auto">
          <a:xfrm>
            <a:off x="5062324" y="3937000"/>
            <a:ext cx="3167276" cy="2644038"/>
          </a:xfrm>
          <a:custGeom>
            <a:avLst/>
            <a:gdLst>
              <a:gd name="T0" fmla="*/ 10800 w 21600"/>
              <a:gd name="T1" fmla="*/ 10800 h 21600"/>
            </a:gdLst>
            <a:ahLst/>
            <a:cxnLst>
              <a:cxn ang="0">
                <a:pos x="T0" y="T1"/>
              </a:cxn>
            </a:cxnLst>
            <a:rect l="0" t="0" r="r" b="b"/>
            <a:pathLst>
              <a:path w="21600" h="21600">
                <a:moveTo>
                  <a:pt x="17305" y="0"/>
                </a:moveTo>
                <a:lnTo>
                  <a:pt x="15678" y="0"/>
                </a:lnTo>
                <a:lnTo>
                  <a:pt x="4296" y="0"/>
                </a:lnTo>
                <a:cubicBezTo>
                  <a:pt x="1923" y="0"/>
                  <a:pt x="0" y="1866"/>
                  <a:pt x="0" y="4170"/>
                </a:cubicBezTo>
                <a:lnTo>
                  <a:pt x="0" y="9594"/>
                </a:lnTo>
                <a:lnTo>
                  <a:pt x="0" y="17432"/>
                </a:lnTo>
                <a:lnTo>
                  <a:pt x="0" y="21600"/>
                </a:lnTo>
                <a:lnTo>
                  <a:pt x="4296" y="21600"/>
                </a:lnTo>
                <a:lnTo>
                  <a:pt x="8362" y="21600"/>
                </a:lnTo>
                <a:lnTo>
                  <a:pt x="17305" y="21600"/>
                </a:lnTo>
                <a:cubicBezTo>
                  <a:pt x="19677" y="21600"/>
                  <a:pt x="21600" y="19732"/>
                  <a:pt x="21600" y="17432"/>
                </a:cubicBezTo>
                <a:lnTo>
                  <a:pt x="21600" y="10740"/>
                </a:lnTo>
                <a:lnTo>
                  <a:pt x="21600" y="4170"/>
                </a:lnTo>
                <a:lnTo>
                  <a:pt x="21600" y="0"/>
                </a:lnTo>
                <a:cubicBezTo>
                  <a:pt x="21600" y="0"/>
                  <a:pt x="17305" y="0"/>
                  <a:pt x="17305" y="0"/>
                </a:cubicBezTo>
                <a:close/>
                <a:moveTo>
                  <a:pt x="17305" y="0"/>
                </a:moveTo>
              </a:path>
            </a:pathLst>
          </a:custGeom>
          <a:solidFill>
            <a:srgbClr val="3498DB"/>
          </a:solidFill>
          <a:ln w="12700" cap="flat">
            <a:noFill/>
            <a:miter lim="800000"/>
            <a:headEnd type="none" w="med" len="med"/>
            <a:tailEnd type="none" w="med" len="med"/>
          </a:ln>
        </p:spPr>
        <p:txBody>
          <a:bodyPr lIns="0" tIns="0" rIns="0" bIns="0">
            <a:prstTxWarp prst="textNoShape">
              <a:avLst/>
            </a:prstTxWarp>
          </a:bodyPr>
          <a:lstStyle/>
          <a:p>
            <a:endParaRPr lang="en-US" b="1">
              <a:latin typeface="Microsoft YaHei" charset="0"/>
              <a:ea typeface="Microsoft YaHei" charset="0"/>
              <a:cs typeface="Microsoft YaHei" charset="0"/>
            </a:endParaRPr>
          </a:p>
        </p:txBody>
      </p:sp>
      <p:sp>
        <p:nvSpPr>
          <p:cNvPr id="42" name="AutoShape 1"/>
          <p:cNvSpPr>
            <a:spLocks/>
          </p:cNvSpPr>
          <p:nvPr/>
        </p:nvSpPr>
        <p:spPr bwMode="auto">
          <a:xfrm>
            <a:off x="838201" y="990600"/>
            <a:ext cx="3126086" cy="2641600"/>
          </a:xfrm>
          <a:custGeom>
            <a:avLst/>
            <a:gdLst>
              <a:gd name="T0" fmla="*/ 10800 w 21600"/>
              <a:gd name="T1" fmla="*/ 10800 h 21600"/>
            </a:gdLst>
            <a:ahLst/>
            <a:cxnLst>
              <a:cxn ang="0">
                <a:pos x="T0" y="T1"/>
              </a:cxn>
            </a:cxnLst>
            <a:rect l="0" t="0" r="r" b="b"/>
            <a:pathLst>
              <a:path w="21600" h="21600">
                <a:moveTo>
                  <a:pt x="17305" y="0"/>
                </a:moveTo>
                <a:lnTo>
                  <a:pt x="15677" y="0"/>
                </a:lnTo>
                <a:lnTo>
                  <a:pt x="4295" y="0"/>
                </a:lnTo>
                <a:cubicBezTo>
                  <a:pt x="1922" y="0"/>
                  <a:pt x="0" y="1866"/>
                  <a:pt x="0" y="4170"/>
                </a:cubicBezTo>
                <a:lnTo>
                  <a:pt x="0" y="9594"/>
                </a:lnTo>
                <a:lnTo>
                  <a:pt x="0" y="17432"/>
                </a:lnTo>
                <a:lnTo>
                  <a:pt x="0" y="21600"/>
                </a:lnTo>
                <a:lnTo>
                  <a:pt x="4295" y="21600"/>
                </a:lnTo>
                <a:lnTo>
                  <a:pt x="8360" y="21600"/>
                </a:lnTo>
                <a:lnTo>
                  <a:pt x="17305" y="21600"/>
                </a:lnTo>
                <a:cubicBezTo>
                  <a:pt x="19676" y="21600"/>
                  <a:pt x="21600" y="19732"/>
                  <a:pt x="21600" y="17432"/>
                </a:cubicBezTo>
                <a:lnTo>
                  <a:pt x="21600" y="10740"/>
                </a:lnTo>
                <a:lnTo>
                  <a:pt x="21600" y="4170"/>
                </a:lnTo>
                <a:lnTo>
                  <a:pt x="21600" y="0"/>
                </a:lnTo>
                <a:cubicBezTo>
                  <a:pt x="21600" y="0"/>
                  <a:pt x="17305" y="0"/>
                  <a:pt x="17305" y="0"/>
                </a:cubicBezTo>
                <a:close/>
                <a:moveTo>
                  <a:pt x="17305" y="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3" name="AutoShape 1"/>
          <p:cNvSpPr>
            <a:spLocks/>
          </p:cNvSpPr>
          <p:nvPr/>
        </p:nvSpPr>
        <p:spPr bwMode="auto">
          <a:xfrm>
            <a:off x="5062324" y="964270"/>
            <a:ext cx="3167276" cy="2641599"/>
          </a:xfrm>
          <a:custGeom>
            <a:avLst/>
            <a:gdLst>
              <a:gd name="T0" fmla="*/ 10800 w 21600"/>
              <a:gd name="T1" fmla="*/ 10800 h 21600"/>
            </a:gdLst>
            <a:ahLst/>
            <a:cxnLst>
              <a:cxn ang="0">
                <a:pos x="T0" y="T1"/>
              </a:cxn>
            </a:cxnLst>
            <a:rect l="0" t="0" r="r" b="b"/>
            <a:pathLst>
              <a:path w="21600" h="21600">
                <a:moveTo>
                  <a:pt x="17305" y="0"/>
                </a:moveTo>
                <a:lnTo>
                  <a:pt x="15677" y="0"/>
                </a:lnTo>
                <a:lnTo>
                  <a:pt x="4295" y="0"/>
                </a:lnTo>
                <a:cubicBezTo>
                  <a:pt x="1922" y="0"/>
                  <a:pt x="0" y="1866"/>
                  <a:pt x="0" y="4170"/>
                </a:cubicBezTo>
                <a:lnTo>
                  <a:pt x="0" y="9594"/>
                </a:lnTo>
                <a:lnTo>
                  <a:pt x="0" y="17432"/>
                </a:lnTo>
                <a:lnTo>
                  <a:pt x="0" y="21600"/>
                </a:lnTo>
                <a:lnTo>
                  <a:pt x="4295" y="21600"/>
                </a:lnTo>
                <a:lnTo>
                  <a:pt x="8360" y="21600"/>
                </a:lnTo>
                <a:lnTo>
                  <a:pt x="17305" y="21600"/>
                </a:lnTo>
                <a:cubicBezTo>
                  <a:pt x="19676" y="21600"/>
                  <a:pt x="21600" y="19732"/>
                  <a:pt x="21600" y="17432"/>
                </a:cubicBezTo>
                <a:lnTo>
                  <a:pt x="21600" y="10740"/>
                </a:lnTo>
                <a:lnTo>
                  <a:pt x="21600" y="4170"/>
                </a:lnTo>
                <a:lnTo>
                  <a:pt x="21600" y="0"/>
                </a:lnTo>
                <a:cubicBezTo>
                  <a:pt x="21600" y="0"/>
                  <a:pt x="17305" y="0"/>
                  <a:pt x="17305" y="0"/>
                </a:cubicBezTo>
                <a:close/>
                <a:moveTo>
                  <a:pt x="17305" y="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grpSp>
        <p:nvGrpSpPr>
          <p:cNvPr id="44" name="Group 20"/>
          <p:cNvGrpSpPr/>
          <p:nvPr/>
        </p:nvGrpSpPr>
        <p:grpSpPr>
          <a:xfrm>
            <a:off x="1147106" y="1330012"/>
            <a:ext cx="2554748" cy="2053034"/>
            <a:chOff x="1960563" y="4464047"/>
            <a:chExt cx="5381774" cy="4845053"/>
          </a:xfrm>
        </p:grpSpPr>
        <p:sp>
          <p:nvSpPr>
            <p:cNvPr id="45" name="Rectangle 7"/>
            <p:cNvSpPr>
              <a:spLocks/>
            </p:cNvSpPr>
            <p:nvPr/>
          </p:nvSpPr>
          <p:spPr bwMode="auto">
            <a:xfrm>
              <a:off x="1968501" y="6489701"/>
              <a:ext cx="5194299" cy="2819399"/>
            </a:xfrm>
            <a:prstGeom prst="rect">
              <a:avLst/>
            </a:prstGeom>
            <a:noFill/>
            <a:ln w="12700" cap="rnd">
              <a:noFill/>
              <a:round/>
              <a:headEnd type="none" w="med" len="med"/>
              <a:tailEnd type="none" w="med" len="med"/>
            </a:ln>
          </p:spPr>
          <p:txBody>
            <a:bodyPr lIns="38100" tIns="38100" rIns="38100" bIns="38100">
              <a:prstTxWarp prst="textNoShape">
                <a:avLst/>
              </a:prstTxWarp>
            </a:bodyPr>
            <a:lstStyle/>
            <a:p>
              <a:pPr marL="285750" indent="-285750" algn="just">
                <a:spcBef>
                  <a:spcPts val="504"/>
                </a:spcBef>
                <a:buFont typeface="Arial" panose="020B0604020202020204" pitchFamily="34" charset="0"/>
                <a:buChar char="•"/>
              </a:pPr>
              <a:r>
                <a:rPr lang="en-US" sz="1600" dirty="0" smtClean="0">
                  <a:solidFill>
                    <a:srgbClr val="FFFFFF"/>
                  </a:solidFill>
                  <a:latin typeface="Montserrat Light" panose="00000400000000000000" pitchFamily="50" charset="0"/>
                  <a:ea typeface="Microsoft YaHei" charset="0"/>
                  <a:cs typeface="Microsoft YaHei" charset="0"/>
                  <a:sym typeface="Helvetica Neue" charset="0"/>
                </a:rPr>
                <a:t>Create a scenario</a:t>
              </a:r>
            </a:p>
            <a:p>
              <a:pPr marL="285750" indent="-285750" algn="just">
                <a:spcBef>
                  <a:spcPts val="504"/>
                </a:spcBef>
                <a:buFont typeface="Arial" panose="020B0604020202020204" pitchFamily="34" charset="0"/>
                <a:buChar char="•"/>
              </a:pPr>
              <a:r>
                <a:rPr lang="en-US" sz="1600" dirty="0" smtClean="0">
                  <a:solidFill>
                    <a:srgbClr val="FFFFFF"/>
                  </a:solidFill>
                  <a:latin typeface="Montserrat Light" panose="00000400000000000000" pitchFamily="50" charset="0"/>
                  <a:ea typeface="Microsoft YaHei" charset="0"/>
                  <a:cs typeface="Microsoft YaHei" charset="0"/>
                  <a:sym typeface="Helvetica Neue" charset="0"/>
                </a:rPr>
                <a:t>Delete a scenario</a:t>
              </a:r>
            </a:p>
            <a:p>
              <a:pPr marL="285750" indent="-285750" algn="just">
                <a:spcBef>
                  <a:spcPts val="504"/>
                </a:spcBef>
                <a:buFont typeface="Arial" panose="020B0604020202020204" pitchFamily="34" charset="0"/>
                <a:buChar char="•"/>
              </a:pPr>
              <a:r>
                <a:rPr lang="en-US" sz="1600" dirty="0" smtClean="0">
                  <a:solidFill>
                    <a:srgbClr val="FFFFFF"/>
                  </a:solidFill>
                  <a:latin typeface="Montserrat Light" panose="00000400000000000000" pitchFamily="50" charset="0"/>
                  <a:ea typeface="Microsoft YaHei" charset="0"/>
                  <a:cs typeface="Microsoft YaHei" charset="0"/>
                  <a:sym typeface="Helvetica Neue" charset="0"/>
                </a:rPr>
                <a:t>Display scenario with timeline</a:t>
              </a:r>
            </a:p>
          </p:txBody>
        </p:sp>
        <p:sp>
          <p:nvSpPr>
            <p:cNvPr id="46" name="Rectangle 8"/>
            <p:cNvSpPr>
              <a:spLocks/>
            </p:cNvSpPr>
            <p:nvPr/>
          </p:nvSpPr>
          <p:spPr bwMode="auto">
            <a:xfrm>
              <a:off x="1960563" y="4464047"/>
              <a:ext cx="5381774" cy="1172736"/>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r>
                <a:rPr lang="en-US" sz="2000" dirty="0" smtClean="0">
                  <a:solidFill>
                    <a:srgbClr val="FFFFFF"/>
                  </a:solidFill>
                  <a:latin typeface="Bebas" pitchFamily="2" charset="0"/>
                  <a:ea typeface="Microsoft YaHei" charset="0"/>
                  <a:cs typeface="Microsoft YaHei" charset="0"/>
                  <a:sym typeface="Bebas" charset="0"/>
                </a:rPr>
                <a:t>Manage a scenario</a:t>
              </a:r>
              <a:endParaRPr lang="en-US" sz="2000" dirty="0">
                <a:solidFill>
                  <a:srgbClr val="FFFFFF"/>
                </a:solidFill>
                <a:latin typeface="Bebas" pitchFamily="2" charset="0"/>
                <a:ea typeface="Microsoft YaHei" charset="0"/>
                <a:cs typeface="Microsoft YaHei" charset="0"/>
                <a:sym typeface="Bebas" charset="0"/>
              </a:endParaRPr>
            </a:p>
          </p:txBody>
        </p:sp>
        <p:sp>
          <p:nvSpPr>
            <p:cNvPr id="47" name="Line 10"/>
            <p:cNvSpPr>
              <a:spLocks noChangeShapeType="1"/>
            </p:cNvSpPr>
            <p:nvPr/>
          </p:nvSpPr>
          <p:spPr bwMode="auto">
            <a:xfrm>
              <a:off x="2028824" y="5876471"/>
              <a:ext cx="5068888" cy="0"/>
            </a:xfrm>
            <a:prstGeom prst="line">
              <a:avLst/>
            </a:prstGeom>
            <a:noFill/>
            <a:ln w="25400" cap="flat">
              <a:solidFill>
                <a:srgbClr val="FFFFFF"/>
              </a:solidFill>
              <a:prstDash val="sysDot"/>
              <a:miter lim="800000"/>
              <a:headEnd type="none" w="med" len="med"/>
              <a:tailEnd type="none" w="med" len="med"/>
            </a:ln>
          </p:spPr>
          <p:txBody>
            <a:bodyPr lIns="0" tIns="0" rIns="0" bIns="0">
              <a:prstTxWarp prst="textNoShape">
                <a:avLst/>
              </a:prstTxWarp>
            </a:bodyPr>
            <a:lstStyle/>
            <a:p>
              <a:endParaRPr lang="en-US"/>
            </a:p>
          </p:txBody>
        </p:sp>
      </p:grpSp>
      <p:grpSp>
        <p:nvGrpSpPr>
          <p:cNvPr id="48" name="Group 21"/>
          <p:cNvGrpSpPr/>
          <p:nvPr/>
        </p:nvGrpSpPr>
        <p:grpSpPr>
          <a:xfrm>
            <a:off x="5212070" y="1348163"/>
            <a:ext cx="2705460" cy="2034883"/>
            <a:chOff x="9648824" y="4792886"/>
            <a:chExt cx="5356217" cy="4516214"/>
          </a:xfrm>
        </p:grpSpPr>
        <p:sp>
          <p:nvSpPr>
            <p:cNvPr id="49" name="Rectangle 11"/>
            <p:cNvSpPr>
              <a:spLocks/>
            </p:cNvSpPr>
            <p:nvPr/>
          </p:nvSpPr>
          <p:spPr bwMode="auto">
            <a:xfrm>
              <a:off x="9875826" y="6489702"/>
              <a:ext cx="5129213" cy="2819398"/>
            </a:xfrm>
            <a:prstGeom prst="rect">
              <a:avLst/>
            </a:prstGeom>
            <a:noFill/>
            <a:ln w="12700" cap="rnd">
              <a:noFill/>
              <a:round/>
              <a:headEnd type="none" w="med" len="med"/>
              <a:tailEnd type="none" w="med" len="med"/>
            </a:ln>
          </p:spPr>
          <p:txBody>
            <a:bodyPr lIns="38100" tIns="38100" rIns="38100" bIns="38100">
              <a:prstTxWarp prst="textNoShape">
                <a:avLst/>
              </a:prstTxWarp>
            </a:bodyPr>
            <a:lstStyle/>
            <a:p>
              <a:pPr marL="285750" indent="-285750" algn="just">
                <a:spcBef>
                  <a:spcPts val="504"/>
                </a:spcBef>
                <a:buFont typeface="Arial" panose="020B0604020202020204" pitchFamily="34" charset="0"/>
                <a:buChar char="•"/>
              </a:pPr>
              <a:r>
                <a:rPr lang="en-US" sz="1600" dirty="0" smtClean="0">
                  <a:solidFill>
                    <a:srgbClr val="FFFFFF"/>
                  </a:solidFill>
                  <a:latin typeface="Montserrat Light" panose="00000400000000000000" pitchFamily="50" charset="0"/>
                  <a:ea typeface="Microsoft YaHei" charset="0"/>
                  <a:cs typeface="Microsoft YaHei" charset="0"/>
                  <a:sym typeface="Helvetica Neue" charset="0"/>
                </a:rPr>
                <a:t>Launch a scenario</a:t>
              </a:r>
            </a:p>
            <a:p>
              <a:pPr marL="285750" indent="-285750" algn="just">
                <a:spcBef>
                  <a:spcPts val="504"/>
                </a:spcBef>
                <a:buFont typeface="Arial" panose="020B0604020202020204" pitchFamily="34" charset="0"/>
                <a:buChar char="•"/>
              </a:pPr>
              <a:r>
                <a:rPr lang="en-US" sz="1600" dirty="0" smtClean="0">
                  <a:solidFill>
                    <a:srgbClr val="FFFFFF"/>
                  </a:solidFill>
                  <a:latin typeface="Montserrat Light" panose="00000400000000000000" pitchFamily="50" charset="0"/>
                  <a:ea typeface="Microsoft YaHei" charset="0"/>
                  <a:cs typeface="Microsoft YaHei" charset="0"/>
                  <a:sym typeface="Helvetica Neue" charset="0"/>
                </a:rPr>
                <a:t>Retrieve the results</a:t>
              </a:r>
            </a:p>
            <a:p>
              <a:pPr marL="285750" indent="-285750" algn="just">
                <a:spcBef>
                  <a:spcPts val="504"/>
                </a:spcBef>
                <a:buFont typeface="Arial" panose="020B0604020202020204" pitchFamily="34" charset="0"/>
                <a:buChar char="•"/>
              </a:pPr>
              <a:r>
                <a:rPr lang="en-US" sz="1600" dirty="0" smtClean="0">
                  <a:solidFill>
                    <a:srgbClr val="FFFFFF"/>
                  </a:solidFill>
                  <a:latin typeface="Montserrat Light" panose="00000400000000000000" pitchFamily="50" charset="0"/>
                  <a:ea typeface="Microsoft YaHei" charset="0"/>
                  <a:cs typeface="Microsoft YaHei" charset="0"/>
                  <a:sym typeface="Helvetica Neue" charset="0"/>
                </a:rPr>
                <a:t>Save the results</a:t>
              </a:r>
              <a:endParaRPr lang="en-US" sz="1600" dirty="0">
                <a:solidFill>
                  <a:srgbClr val="FFFFFF"/>
                </a:solidFill>
                <a:latin typeface="Montserrat Light" panose="00000400000000000000" pitchFamily="50" charset="0"/>
                <a:ea typeface="Microsoft YaHei" charset="0"/>
                <a:cs typeface="Microsoft YaHei" charset="0"/>
                <a:sym typeface="Helvetica Neue" charset="0"/>
              </a:endParaRPr>
            </a:p>
          </p:txBody>
        </p:sp>
        <p:sp>
          <p:nvSpPr>
            <p:cNvPr id="50" name="Rectangle 12"/>
            <p:cNvSpPr>
              <a:spLocks/>
            </p:cNvSpPr>
            <p:nvPr/>
          </p:nvSpPr>
          <p:spPr bwMode="auto">
            <a:xfrm>
              <a:off x="9875828" y="4792886"/>
              <a:ext cx="5129213" cy="901699"/>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r>
                <a:rPr lang="en-US" sz="2000" dirty="0" smtClean="0">
                  <a:solidFill>
                    <a:srgbClr val="FFFFFF"/>
                  </a:solidFill>
                  <a:latin typeface="Bebas" pitchFamily="2" charset="0"/>
                  <a:ea typeface="Microsoft YaHei" charset="0"/>
                  <a:cs typeface="Microsoft YaHei" charset="0"/>
                  <a:sym typeface="Bebas" charset="0"/>
                </a:rPr>
                <a:t>Launch a scenario</a:t>
              </a:r>
              <a:endParaRPr lang="en-US" sz="2000" dirty="0">
                <a:solidFill>
                  <a:srgbClr val="FFFFFF"/>
                </a:solidFill>
                <a:latin typeface="Bebas" pitchFamily="2" charset="0"/>
                <a:ea typeface="Microsoft YaHei" charset="0"/>
                <a:cs typeface="Microsoft YaHei" charset="0"/>
                <a:sym typeface="Bebas" charset="0"/>
              </a:endParaRPr>
            </a:p>
          </p:txBody>
        </p:sp>
        <p:sp>
          <p:nvSpPr>
            <p:cNvPr id="51" name="Line 14"/>
            <p:cNvSpPr>
              <a:spLocks noChangeShapeType="1"/>
            </p:cNvSpPr>
            <p:nvPr/>
          </p:nvSpPr>
          <p:spPr bwMode="auto">
            <a:xfrm>
              <a:off x="9648824" y="6078246"/>
              <a:ext cx="5068888" cy="0"/>
            </a:xfrm>
            <a:prstGeom prst="line">
              <a:avLst/>
            </a:prstGeom>
            <a:noFill/>
            <a:ln w="25400" cap="flat">
              <a:solidFill>
                <a:srgbClr val="FFFFFF"/>
              </a:solidFill>
              <a:prstDash val="sysDot"/>
              <a:miter lim="800000"/>
              <a:headEnd type="none" w="med" len="med"/>
              <a:tailEnd type="none" w="med" len="med"/>
            </a:ln>
          </p:spPr>
          <p:txBody>
            <a:bodyPr lIns="0" tIns="0" rIns="0" bIns="0">
              <a:prstTxWarp prst="textNoShape">
                <a:avLst/>
              </a:prstTxWarp>
            </a:bodyPr>
            <a:lstStyle/>
            <a:p>
              <a:endParaRPr lang="en-US"/>
            </a:p>
          </p:txBody>
        </p:sp>
      </p:grpSp>
      <p:sp>
        <p:nvSpPr>
          <p:cNvPr id="53" name="AutoShape 1"/>
          <p:cNvSpPr>
            <a:spLocks/>
          </p:cNvSpPr>
          <p:nvPr/>
        </p:nvSpPr>
        <p:spPr bwMode="auto">
          <a:xfrm>
            <a:off x="800533" y="3939438"/>
            <a:ext cx="3128573" cy="2641600"/>
          </a:xfrm>
          <a:custGeom>
            <a:avLst/>
            <a:gdLst>
              <a:gd name="T0" fmla="*/ 10800 w 21600"/>
              <a:gd name="T1" fmla="*/ 10800 h 21600"/>
            </a:gdLst>
            <a:ahLst/>
            <a:cxnLst>
              <a:cxn ang="0">
                <a:pos x="T0" y="T1"/>
              </a:cxn>
            </a:cxnLst>
            <a:rect l="0" t="0" r="r" b="b"/>
            <a:pathLst>
              <a:path w="21600" h="21600">
                <a:moveTo>
                  <a:pt x="17305" y="0"/>
                </a:moveTo>
                <a:lnTo>
                  <a:pt x="15677" y="0"/>
                </a:lnTo>
                <a:lnTo>
                  <a:pt x="4295" y="0"/>
                </a:lnTo>
                <a:cubicBezTo>
                  <a:pt x="1922" y="0"/>
                  <a:pt x="0" y="1866"/>
                  <a:pt x="0" y="4170"/>
                </a:cubicBezTo>
                <a:lnTo>
                  <a:pt x="0" y="9594"/>
                </a:lnTo>
                <a:lnTo>
                  <a:pt x="0" y="17432"/>
                </a:lnTo>
                <a:lnTo>
                  <a:pt x="0" y="21600"/>
                </a:lnTo>
                <a:lnTo>
                  <a:pt x="4295" y="21600"/>
                </a:lnTo>
                <a:lnTo>
                  <a:pt x="8360" y="21600"/>
                </a:lnTo>
                <a:lnTo>
                  <a:pt x="17305" y="21600"/>
                </a:lnTo>
                <a:cubicBezTo>
                  <a:pt x="19676" y="21600"/>
                  <a:pt x="21600" y="19732"/>
                  <a:pt x="21600" y="17432"/>
                </a:cubicBezTo>
                <a:lnTo>
                  <a:pt x="21600" y="10740"/>
                </a:lnTo>
                <a:lnTo>
                  <a:pt x="21600" y="4170"/>
                </a:lnTo>
                <a:lnTo>
                  <a:pt x="21600" y="0"/>
                </a:lnTo>
                <a:cubicBezTo>
                  <a:pt x="21600" y="0"/>
                  <a:pt x="17305" y="0"/>
                  <a:pt x="17305" y="0"/>
                </a:cubicBezTo>
                <a:close/>
                <a:moveTo>
                  <a:pt x="17305" y="0"/>
                </a:moveTo>
              </a:path>
            </a:pathLst>
          </a:custGeom>
          <a:solidFill>
            <a:srgbClr val="DA5054"/>
          </a:solidFill>
          <a:ln w="12700" cap="flat">
            <a:noFill/>
            <a:miter lim="800000"/>
            <a:headEnd type="none" w="med" len="med"/>
            <a:tailEnd type="none" w="med" len="med"/>
          </a:ln>
        </p:spPr>
        <p:txBody>
          <a:bodyPr lIns="0" tIns="0" rIns="0" bIns="0">
            <a:prstTxWarp prst="textNoShape">
              <a:avLst/>
            </a:prstTxWarp>
          </a:bodyPr>
          <a:lstStyle/>
          <a:p>
            <a:endParaRPr lang="en-US" b="1">
              <a:latin typeface="Microsoft YaHei" charset="0"/>
              <a:ea typeface="Microsoft YaHei" charset="0"/>
              <a:cs typeface="Microsoft YaHei" charset="0"/>
            </a:endParaRPr>
          </a:p>
        </p:txBody>
      </p:sp>
      <p:grpSp>
        <p:nvGrpSpPr>
          <p:cNvPr id="54" name="Group 20"/>
          <p:cNvGrpSpPr/>
          <p:nvPr/>
        </p:nvGrpSpPr>
        <p:grpSpPr>
          <a:xfrm>
            <a:off x="1180501" y="4194915"/>
            <a:ext cx="2521353" cy="2129685"/>
            <a:chOff x="1960563" y="4464047"/>
            <a:chExt cx="5137149" cy="5218487"/>
          </a:xfrm>
        </p:grpSpPr>
        <p:sp>
          <p:nvSpPr>
            <p:cNvPr id="55" name="Rectangle 7"/>
            <p:cNvSpPr>
              <a:spLocks/>
            </p:cNvSpPr>
            <p:nvPr/>
          </p:nvSpPr>
          <p:spPr bwMode="auto">
            <a:xfrm>
              <a:off x="1968501" y="6489700"/>
              <a:ext cx="4573282" cy="3192834"/>
            </a:xfrm>
            <a:prstGeom prst="rect">
              <a:avLst/>
            </a:prstGeom>
            <a:noFill/>
            <a:ln w="12700" cap="rnd">
              <a:noFill/>
              <a:round/>
              <a:headEnd type="none" w="med" len="med"/>
              <a:tailEnd type="none" w="med" len="med"/>
            </a:ln>
          </p:spPr>
          <p:txBody>
            <a:bodyPr lIns="38100" tIns="38100" rIns="38100" bIns="38100">
              <a:prstTxWarp prst="textNoShape">
                <a:avLst/>
              </a:prstTxWarp>
            </a:bodyPr>
            <a:lstStyle/>
            <a:p>
              <a:pPr marL="285750" indent="-285750" algn="l">
                <a:spcBef>
                  <a:spcPts val="504"/>
                </a:spcBef>
                <a:buFont typeface="Arial" panose="020B0604020202020204" pitchFamily="34" charset="0"/>
                <a:buChar char="•"/>
              </a:pPr>
              <a:r>
                <a:rPr lang="en-US" sz="1600" dirty="0" smtClean="0">
                  <a:solidFill>
                    <a:schemeClr val="bg1"/>
                  </a:solidFill>
                  <a:latin typeface="Montserrat Light" panose="00000400000000000000" pitchFamily="50" charset="0"/>
                  <a:ea typeface="Microsoft YaHei" charset="0"/>
                  <a:cs typeface="Microsoft YaHei" charset="0"/>
                  <a:sym typeface="Helvetica Neue" charset="0"/>
                </a:rPr>
                <a:t>Specify Consumer /Producer links</a:t>
              </a:r>
            </a:p>
            <a:p>
              <a:pPr marL="285750" indent="-285750" algn="l">
                <a:spcBef>
                  <a:spcPts val="504"/>
                </a:spcBef>
                <a:buFont typeface="Arial" panose="020B0604020202020204" pitchFamily="34" charset="0"/>
                <a:buChar char="•"/>
              </a:pPr>
              <a:r>
                <a:rPr lang="en-US" sz="1600" dirty="0" smtClean="0">
                  <a:solidFill>
                    <a:schemeClr val="bg1"/>
                  </a:solidFill>
                  <a:latin typeface="Montserrat Light" panose="00000400000000000000" pitchFamily="50" charset="0"/>
                  <a:ea typeface="Microsoft YaHei" charset="0"/>
                  <a:cs typeface="Microsoft YaHei" charset="0"/>
                  <a:sym typeface="Helvetica Neue" charset="0"/>
                </a:rPr>
                <a:t>Deploy new Consumer /Producer</a:t>
              </a:r>
              <a:endParaRPr lang="en-US" sz="1600" b="1" dirty="0">
                <a:solidFill>
                  <a:schemeClr val="bg1"/>
                </a:solidFill>
                <a:latin typeface="Montserrat Light" panose="00000400000000000000" pitchFamily="50" charset="0"/>
                <a:ea typeface="Microsoft YaHei" charset="0"/>
                <a:cs typeface="Microsoft YaHei" charset="0"/>
                <a:sym typeface="Helvetica Neue" charset="0"/>
              </a:endParaRPr>
            </a:p>
          </p:txBody>
        </p:sp>
        <p:sp>
          <p:nvSpPr>
            <p:cNvPr id="56" name="Rectangle 8"/>
            <p:cNvSpPr>
              <a:spLocks/>
            </p:cNvSpPr>
            <p:nvPr/>
          </p:nvSpPr>
          <p:spPr bwMode="auto">
            <a:xfrm>
              <a:off x="1960563" y="4464047"/>
              <a:ext cx="4826000" cy="1172736"/>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r>
                <a:rPr lang="en-US" sz="2000" dirty="0" smtClean="0">
                  <a:solidFill>
                    <a:srgbClr val="F1F1F1"/>
                  </a:solidFill>
                  <a:latin typeface="Bebas" pitchFamily="2" charset="0"/>
                  <a:ea typeface="Microsoft YaHei" charset="0"/>
                  <a:cs typeface="Microsoft YaHei" charset="0"/>
                  <a:sym typeface="Bebas" charset="0"/>
                </a:rPr>
                <a:t>Manage Nodes </a:t>
              </a:r>
              <a:endParaRPr lang="en-US" sz="2000" dirty="0">
                <a:solidFill>
                  <a:srgbClr val="F1F1F1"/>
                </a:solidFill>
                <a:latin typeface="Bebas" pitchFamily="2" charset="0"/>
                <a:ea typeface="Microsoft YaHei" charset="0"/>
                <a:cs typeface="Microsoft YaHei" charset="0"/>
                <a:sym typeface="Bebas" charset="0"/>
              </a:endParaRPr>
            </a:p>
          </p:txBody>
        </p:sp>
        <p:sp>
          <p:nvSpPr>
            <p:cNvPr id="57" name="Line 10"/>
            <p:cNvSpPr>
              <a:spLocks noChangeShapeType="1"/>
            </p:cNvSpPr>
            <p:nvPr/>
          </p:nvSpPr>
          <p:spPr bwMode="auto">
            <a:xfrm>
              <a:off x="2028824" y="5876471"/>
              <a:ext cx="5068888" cy="0"/>
            </a:xfrm>
            <a:prstGeom prst="line">
              <a:avLst/>
            </a:prstGeom>
            <a:noFill/>
            <a:ln w="25400" cap="flat">
              <a:solidFill>
                <a:srgbClr val="FFFFFF"/>
              </a:solidFill>
              <a:prstDash val="sysDot"/>
              <a:miter lim="800000"/>
              <a:headEnd type="none" w="med" len="med"/>
              <a:tailEnd type="none" w="med" len="med"/>
            </a:ln>
          </p:spPr>
          <p:txBody>
            <a:bodyPr lIns="0" tIns="0" rIns="0" bIns="0">
              <a:prstTxWarp prst="textNoShape">
                <a:avLst/>
              </a:prstTxWarp>
            </a:bodyPr>
            <a:lstStyle/>
            <a:p>
              <a:endParaRPr lang="en-US" b="1">
                <a:latin typeface="Microsoft YaHei" charset="0"/>
                <a:ea typeface="Microsoft YaHei" charset="0"/>
                <a:cs typeface="Microsoft YaHei" charset="0"/>
              </a:endParaRPr>
            </a:p>
          </p:txBody>
        </p:sp>
      </p:grpSp>
      <p:grpSp>
        <p:nvGrpSpPr>
          <p:cNvPr id="58" name="Group 20"/>
          <p:cNvGrpSpPr/>
          <p:nvPr/>
        </p:nvGrpSpPr>
        <p:grpSpPr>
          <a:xfrm>
            <a:off x="5326732" y="4194915"/>
            <a:ext cx="2445667" cy="1977285"/>
            <a:chOff x="1960563" y="4464047"/>
            <a:chExt cx="5202237" cy="4845053"/>
          </a:xfrm>
        </p:grpSpPr>
        <p:sp>
          <p:nvSpPr>
            <p:cNvPr id="59" name="Rectangle 7"/>
            <p:cNvSpPr>
              <a:spLocks/>
            </p:cNvSpPr>
            <p:nvPr/>
          </p:nvSpPr>
          <p:spPr bwMode="auto">
            <a:xfrm>
              <a:off x="1968500" y="6489700"/>
              <a:ext cx="5194300" cy="2819400"/>
            </a:xfrm>
            <a:prstGeom prst="rect">
              <a:avLst/>
            </a:prstGeom>
            <a:noFill/>
            <a:ln w="12700" cap="rnd">
              <a:noFill/>
              <a:round/>
              <a:headEnd type="none" w="med" len="med"/>
              <a:tailEnd type="none" w="med" len="med"/>
            </a:ln>
          </p:spPr>
          <p:txBody>
            <a:bodyPr lIns="38100" tIns="38100" rIns="38100" bIns="38100">
              <a:prstTxWarp prst="textNoShape">
                <a:avLst/>
              </a:prstTxWarp>
            </a:bodyPr>
            <a:lstStyle/>
            <a:p>
              <a:pPr marL="285750" indent="-285750" algn="l">
                <a:spcBef>
                  <a:spcPts val="504"/>
                </a:spcBef>
                <a:buFont typeface="Arial" panose="020B0604020202020204" pitchFamily="34" charset="0"/>
                <a:buChar char="•"/>
              </a:pPr>
              <a:r>
                <a:rPr lang="en-US" sz="1600" dirty="0" smtClean="0">
                  <a:solidFill>
                    <a:schemeClr val="bg1"/>
                  </a:solidFill>
                  <a:latin typeface="Montserrat Light" panose="00000400000000000000" pitchFamily="50" charset="0"/>
                  <a:ea typeface="Microsoft YaHei" charset="0"/>
                  <a:cs typeface="Microsoft YaHei" charset="0"/>
                  <a:sym typeface="Helvetica Neue" charset="0"/>
                </a:rPr>
                <a:t>Presentation for each execution of each scenario </a:t>
              </a:r>
            </a:p>
            <a:p>
              <a:pPr marL="285750" indent="-285750" algn="l">
                <a:spcBef>
                  <a:spcPts val="504"/>
                </a:spcBef>
                <a:buFont typeface="Arial" panose="020B0604020202020204" pitchFamily="34" charset="0"/>
                <a:buChar char="•"/>
              </a:pPr>
              <a:r>
                <a:rPr lang="en-US" sz="1600" dirty="0" smtClean="0">
                  <a:solidFill>
                    <a:schemeClr val="bg1"/>
                  </a:solidFill>
                  <a:latin typeface="Montserrat Light" panose="00000400000000000000" pitchFamily="50" charset="0"/>
                  <a:ea typeface="Microsoft YaHei" charset="0"/>
                  <a:cs typeface="Microsoft YaHei" charset="0"/>
                  <a:sym typeface="Helvetica Neue" charset="0"/>
                </a:rPr>
                <a:t>Chart for each KPI</a:t>
              </a:r>
              <a:endParaRPr lang="en-US" sz="1600" dirty="0">
                <a:solidFill>
                  <a:schemeClr val="bg1"/>
                </a:solidFill>
                <a:latin typeface="Montserrat Light" panose="00000400000000000000" pitchFamily="50" charset="0"/>
                <a:ea typeface="Microsoft YaHei" charset="0"/>
                <a:cs typeface="Microsoft YaHei" charset="0"/>
                <a:sym typeface="Helvetica Neue" charset="0"/>
              </a:endParaRPr>
            </a:p>
          </p:txBody>
        </p:sp>
        <p:sp>
          <p:nvSpPr>
            <p:cNvPr id="60" name="Rectangle 8"/>
            <p:cNvSpPr>
              <a:spLocks/>
            </p:cNvSpPr>
            <p:nvPr/>
          </p:nvSpPr>
          <p:spPr bwMode="auto">
            <a:xfrm>
              <a:off x="1960563" y="4464047"/>
              <a:ext cx="4826000" cy="1172736"/>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r>
                <a:rPr lang="en-US" sz="2000" dirty="0" smtClean="0">
                  <a:solidFill>
                    <a:srgbClr val="F1F1F1"/>
                  </a:solidFill>
                  <a:latin typeface="Bebas" pitchFamily="2" charset="0"/>
                  <a:ea typeface="Microsoft YaHei" charset="0"/>
                  <a:cs typeface="Microsoft YaHei" charset="0"/>
                  <a:sym typeface="Bebas" charset="0"/>
                </a:rPr>
                <a:t>Present results</a:t>
              </a:r>
              <a:endParaRPr lang="en-US" sz="2000" dirty="0">
                <a:solidFill>
                  <a:srgbClr val="F1F1F1"/>
                </a:solidFill>
                <a:latin typeface="Bebas" pitchFamily="2" charset="0"/>
                <a:ea typeface="Microsoft YaHei" charset="0"/>
                <a:cs typeface="Microsoft YaHei" charset="0"/>
                <a:sym typeface="Bebas" charset="0"/>
              </a:endParaRPr>
            </a:p>
          </p:txBody>
        </p:sp>
        <p:sp>
          <p:nvSpPr>
            <p:cNvPr id="61" name="Line 10"/>
            <p:cNvSpPr>
              <a:spLocks noChangeShapeType="1"/>
            </p:cNvSpPr>
            <p:nvPr/>
          </p:nvSpPr>
          <p:spPr bwMode="auto">
            <a:xfrm>
              <a:off x="2028824" y="5876471"/>
              <a:ext cx="5068888" cy="0"/>
            </a:xfrm>
            <a:prstGeom prst="line">
              <a:avLst/>
            </a:prstGeom>
            <a:noFill/>
            <a:ln w="25400" cap="flat">
              <a:solidFill>
                <a:srgbClr val="FFFFFF"/>
              </a:solidFill>
              <a:prstDash val="sysDot"/>
              <a:miter lim="800000"/>
              <a:headEnd type="none" w="med" len="med"/>
              <a:tailEnd type="none" w="med" len="med"/>
            </a:ln>
          </p:spPr>
          <p:txBody>
            <a:bodyPr lIns="0" tIns="0" rIns="0" bIns="0">
              <a:prstTxWarp prst="textNoShape">
                <a:avLst/>
              </a:prstTxWarp>
            </a:bodyPr>
            <a:lstStyle/>
            <a:p>
              <a:endParaRPr lang="en-US" b="1">
                <a:latin typeface="Microsoft YaHei" charset="0"/>
                <a:ea typeface="Microsoft YaHei" charset="0"/>
                <a:cs typeface="Microsoft YaHei" charset="0"/>
              </a:endParaRPr>
            </a:p>
          </p:txBody>
        </p:sp>
      </p:grpSp>
    </p:spTree>
    <p:extLst>
      <p:ext uri="{BB962C8B-B14F-4D97-AF65-F5344CB8AC3E}">
        <p14:creationId xmlns:p14="http://schemas.microsoft.com/office/powerpoint/2010/main" val="1969489894"/>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anim calcmode="lin" valueType="num">
                                      <p:cBhvr>
                                        <p:cTn id="8" dur="500" fill="hold"/>
                                        <p:tgtEl>
                                          <p:spTgt spid="44"/>
                                        </p:tgtEl>
                                        <p:attrNameLst>
                                          <p:attrName>ppt_x</p:attrName>
                                        </p:attrNameLst>
                                      </p:cBhvr>
                                      <p:tavLst>
                                        <p:tav tm="0">
                                          <p:val>
                                            <p:strVal val="#ppt_x"/>
                                          </p:val>
                                        </p:tav>
                                        <p:tav tm="100000">
                                          <p:val>
                                            <p:strVal val="#ppt_x"/>
                                          </p:val>
                                        </p:tav>
                                      </p:tavLst>
                                    </p:anim>
                                    <p:anim calcmode="lin" valueType="num">
                                      <p:cBhvr>
                                        <p:cTn id="9" dur="5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anim calcmode="lin" valueType="num">
                                      <p:cBhvr>
                                        <p:cTn id="14" dur="500" fill="hold"/>
                                        <p:tgtEl>
                                          <p:spTgt spid="48"/>
                                        </p:tgtEl>
                                        <p:attrNameLst>
                                          <p:attrName>ppt_x</p:attrName>
                                        </p:attrNameLst>
                                      </p:cBhvr>
                                      <p:tavLst>
                                        <p:tav tm="0">
                                          <p:val>
                                            <p:strVal val="#ppt_x"/>
                                          </p:val>
                                        </p:tav>
                                        <p:tav tm="100000">
                                          <p:val>
                                            <p:strVal val="#ppt_x"/>
                                          </p:val>
                                        </p:tav>
                                      </p:tavLst>
                                    </p:anim>
                                    <p:anim calcmode="lin" valueType="num">
                                      <p:cBhvr>
                                        <p:cTn id="15" dur="500" fill="hold"/>
                                        <p:tgtEl>
                                          <p:spTgt spid="4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anim calcmode="lin" valueType="num">
                                      <p:cBhvr>
                                        <p:cTn id="20" dur="500" fill="hold"/>
                                        <p:tgtEl>
                                          <p:spTgt spid="54"/>
                                        </p:tgtEl>
                                        <p:attrNameLst>
                                          <p:attrName>ppt_x</p:attrName>
                                        </p:attrNameLst>
                                      </p:cBhvr>
                                      <p:tavLst>
                                        <p:tav tm="0">
                                          <p:val>
                                            <p:strVal val="#ppt_x"/>
                                          </p:val>
                                        </p:tav>
                                        <p:tav tm="100000">
                                          <p:val>
                                            <p:strVal val="#ppt_x"/>
                                          </p:val>
                                        </p:tav>
                                      </p:tavLst>
                                    </p:anim>
                                    <p:anim calcmode="lin" valueType="num">
                                      <p:cBhvr>
                                        <p:cTn id="21" dur="50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fade">
                                      <p:cBhvr>
                                        <p:cTn id="25" dur="500"/>
                                        <p:tgtEl>
                                          <p:spTgt spid="58"/>
                                        </p:tgtEl>
                                      </p:cBhvr>
                                    </p:animEffect>
                                    <p:anim calcmode="lin" valueType="num">
                                      <p:cBhvr>
                                        <p:cTn id="26" dur="500" fill="hold"/>
                                        <p:tgtEl>
                                          <p:spTgt spid="58"/>
                                        </p:tgtEl>
                                        <p:attrNameLst>
                                          <p:attrName>ppt_x</p:attrName>
                                        </p:attrNameLst>
                                      </p:cBhvr>
                                      <p:tavLst>
                                        <p:tav tm="0">
                                          <p:val>
                                            <p:strVal val="#ppt_x"/>
                                          </p:val>
                                        </p:tav>
                                        <p:tav tm="100000">
                                          <p:val>
                                            <p:strVal val="#ppt_x"/>
                                          </p:val>
                                        </p:tav>
                                      </p:tavLst>
                                    </p:anim>
                                    <p:anim calcmode="lin" valueType="num">
                                      <p:cBhvr>
                                        <p:cTn id="27"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lide Number Placeholder 3"/>
          <p:cNvSpPr>
            <a:spLocks noGrp="1"/>
          </p:cNvSpPr>
          <p:nvPr>
            <p:ph type="sldNum" sz="quarter" idx="10"/>
          </p:nvPr>
        </p:nvSpPr>
        <p:spPr/>
        <p:txBody>
          <a:bodyPr/>
          <a:lstStyle/>
          <a:p>
            <a:fld id="{8B53DD83-3CFE-2744-A5B6-6D257DA66F3F}" type="slidenum">
              <a:rPr lang="en-US"/>
              <a:pPr/>
              <a:t>12</a:t>
            </a:fld>
            <a:endParaRPr lang="en-US"/>
          </a:p>
        </p:txBody>
      </p:sp>
      <p:sp>
        <p:nvSpPr>
          <p:cNvPr id="21508" name="AutoShape 4"/>
          <p:cNvSpPr>
            <a:spLocks/>
          </p:cNvSpPr>
          <p:nvPr/>
        </p:nvSpPr>
        <p:spPr bwMode="auto">
          <a:xfrm>
            <a:off x="2950698" y="208757"/>
            <a:ext cx="3224529"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21509" name="Rectangle 5"/>
          <p:cNvSpPr>
            <a:spLocks/>
          </p:cNvSpPr>
          <p:nvPr/>
        </p:nvSpPr>
        <p:spPr bwMode="auto">
          <a:xfrm>
            <a:off x="2962237" y="394337"/>
            <a:ext cx="3212995"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SYSTEM REQUIREMENTS</a:t>
            </a:r>
            <a:endParaRPr lang="en-US" sz="2600" dirty="0">
              <a:solidFill>
                <a:srgbClr val="FFFFFF"/>
              </a:solidFill>
              <a:latin typeface="Bebas" charset="0"/>
              <a:ea typeface="Bebas" charset="0"/>
              <a:cs typeface="Bebas" charset="0"/>
              <a:sym typeface="Bebas" charset="0"/>
            </a:endParaRPr>
          </a:p>
        </p:txBody>
      </p:sp>
      <p:grpSp>
        <p:nvGrpSpPr>
          <p:cNvPr id="23" name="Group 22"/>
          <p:cNvGrpSpPr/>
          <p:nvPr/>
        </p:nvGrpSpPr>
        <p:grpSpPr>
          <a:xfrm>
            <a:off x="361950" y="1073150"/>
            <a:ext cx="8353425" cy="4648200"/>
            <a:chOff x="965200" y="2146300"/>
            <a:chExt cx="22275800" cy="9296400"/>
          </a:xfrm>
        </p:grpSpPr>
        <p:sp>
          <p:nvSpPr>
            <p:cNvPr id="21505" name="Rectangle 1"/>
            <p:cNvSpPr>
              <a:spLocks/>
            </p:cNvSpPr>
            <p:nvPr/>
          </p:nvSpPr>
          <p:spPr bwMode="auto">
            <a:xfrm>
              <a:off x="965200" y="2146300"/>
              <a:ext cx="7327900" cy="4584700"/>
            </a:xfrm>
            <a:prstGeom prst="rect">
              <a:avLst/>
            </a:prstGeom>
            <a:solidFill>
              <a:srgbClr val="FFFFFF"/>
            </a:solidFill>
            <a:ln w="25400" cap="flat">
              <a:noFill/>
              <a:miter lim="800000"/>
              <a:headEnd type="none" w="med" len="med"/>
              <a:tailEnd type="none" w="med" len="med"/>
            </a:ln>
          </p:spPr>
          <p:txBody>
            <a:bodyPr lIns="0" tIns="0" rIns="0" bIns="0">
              <a:prstTxWarp prst="textNoShape">
                <a:avLst/>
              </a:prstTxWarp>
            </a:bodyPr>
            <a:lstStyle/>
            <a:p>
              <a:endParaRPr lang="en-US"/>
            </a:p>
          </p:txBody>
        </p:sp>
        <p:sp>
          <p:nvSpPr>
            <p:cNvPr id="21506" name="Rectangle 2"/>
            <p:cNvSpPr>
              <a:spLocks/>
            </p:cNvSpPr>
            <p:nvPr/>
          </p:nvSpPr>
          <p:spPr bwMode="auto">
            <a:xfrm>
              <a:off x="8445500" y="2146300"/>
              <a:ext cx="7327900" cy="4584700"/>
            </a:xfrm>
            <a:prstGeom prst="rect">
              <a:avLst/>
            </a:prstGeom>
            <a:solidFill>
              <a:srgbClr val="FFFFFF"/>
            </a:solidFill>
            <a:ln w="25400" cap="flat">
              <a:noFill/>
              <a:miter lim="800000"/>
              <a:headEnd type="none" w="med" len="med"/>
              <a:tailEnd type="none" w="med" len="med"/>
            </a:ln>
          </p:spPr>
          <p:txBody>
            <a:bodyPr lIns="0" tIns="0" rIns="0" bIns="0">
              <a:prstTxWarp prst="textNoShape">
                <a:avLst/>
              </a:prstTxWarp>
            </a:bodyPr>
            <a:lstStyle/>
            <a:p>
              <a:endParaRPr lang="en-US"/>
            </a:p>
          </p:txBody>
        </p:sp>
        <p:sp>
          <p:nvSpPr>
            <p:cNvPr id="21507" name="Rectangle 3"/>
            <p:cNvSpPr>
              <a:spLocks/>
            </p:cNvSpPr>
            <p:nvPr/>
          </p:nvSpPr>
          <p:spPr bwMode="auto">
            <a:xfrm>
              <a:off x="15913100" y="2146300"/>
              <a:ext cx="7327900" cy="4584700"/>
            </a:xfrm>
            <a:prstGeom prst="rect">
              <a:avLst/>
            </a:prstGeom>
            <a:solidFill>
              <a:srgbClr val="FFFFFF"/>
            </a:solidFill>
            <a:ln w="25400" cap="flat">
              <a:noFill/>
              <a:miter lim="800000"/>
              <a:headEnd type="none" w="med" len="med"/>
              <a:tailEnd type="none" w="med" len="med"/>
            </a:ln>
          </p:spPr>
          <p:txBody>
            <a:bodyPr lIns="0" tIns="0" rIns="0" bIns="0">
              <a:prstTxWarp prst="textNoShape">
                <a:avLst/>
              </a:prstTxWarp>
            </a:bodyPr>
            <a:lstStyle/>
            <a:p>
              <a:endParaRPr lang="en-US"/>
            </a:p>
          </p:txBody>
        </p:sp>
        <p:sp>
          <p:nvSpPr>
            <p:cNvPr id="21510" name="Rectangle 6"/>
            <p:cNvSpPr>
              <a:spLocks/>
            </p:cNvSpPr>
            <p:nvPr/>
          </p:nvSpPr>
          <p:spPr bwMode="auto">
            <a:xfrm>
              <a:off x="965200" y="6858000"/>
              <a:ext cx="7327900" cy="4584700"/>
            </a:xfrm>
            <a:prstGeom prst="rect">
              <a:avLst/>
            </a:prstGeom>
            <a:solidFill>
              <a:srgbClr val="FFFFFF"/>
            </a:solidFill>
            <a:ln w="25400" cap="flat">
              <a:noFill/>
              <a:miter lim="800000"/>
              <a:headEnd type="none" w="med" len="med"/>
              <a:tailEnd type="none" w="med" len="med"/>
            </a:ln>
          </p:spPr>
          <p:txBody>
            <a:bodyPr lIns="0" tIns="0" rIns="0" bIns="0">
              <a:prstTxWarp prst="textNoShape">
                <a:avLst/>
              </a:prstTxWarp>
            </a:bodyPr>
            <a:lstStyle/>
            <a:p>
              <a:endParaRPr lang="en-US"/>
            </a:p>
          </p:txBody>
        </p:sp>
        <p:sp>
          <p:nvSpPr>
            <p:cNvPr id="21511" name="Rectangle 7"/>
            <p:cNvSpPr>
              <a:spLocks/>
            </p:cNvSpPr>
            <p:nvPr/>
          </p:nvSpPr>
          <p:spPr bwMode="auto">
            <a:xfrm>
              <a:off x="8445500" y="6858000"/>
              <a:ext cx="7327900" cy="4584700"/>
            </a:xfrm>
            <a:prstGeom prst="rect">
              <a:avLst/>
            </a:prstGeom>
            <a:solidFill>
              <a:srgbClr val="FFFFFF"/>
            </a:solidFill>
            <a:ln w="25400" cap="flat">
              <a:noFill/>
              <a:miter lim="800000"/>
              <a:headEnd type="none" w="med" len="med"/>
              <a:tailEnd type="none" w="med" len="med"/>
            </a:ln>
          </p:spPr>
          <p:txBody>
            <a:bodyPr lIns="0" tIns="0" rIns="0" bIns="0">
              <a:prstTxWarp prst="textNoShape">
                <a:avLst/>
              </a:prstTxWarp>
            </a:bodyPr>
            <a:lstStyle/>
            <a:p>
              <a:endParaRPr lang="en-US"/>
            </a:p>
          </p:txBody>
        </p:sp>
        <p:sp>
          <p:nvSpPr>
            <p:cNvPr id="21512" name="Rectangle 8"/>
            <p:cNvSpPr>
              <a:spLocks/>
            </p:cNvSpPr>
            <p:nvPr/>
          </p:nvSpPr>
          <p:spPr bwMode="auto">
            <a:xfrm>
              <a:off x="15913100" y="6858000"/>
              <a:ext cx="7327900" cy="4584700"/>
            </a:xfrm>
            <a:prstGeom prst="rect">
              <a:avLst/>
            </a:prstGeom>
            <a:solidFill>
              <a:srgbClr val="FFFFFF"/>
            </a:solidFill>
            <a:ln w="25400" cap="flat">
              <a:noFill/>
              <a:miter lim="800000"/>
              <a:headEnd type="none" w="med" len="med"/>
              <a:tailEnd type="none" w="med" len="med"/>
            </a:ln>
          </p:spPr>
          <p:txBody>
            <a:bodyPr lIns="0" tIns="0" rIns="0" bIns="0">
              <a:prstTxWarp prst="textNoShape">
                <a:avLst/>
              </a:prstTxWarp>
            </a:bodyPr>
            <a:lstStyle/>
            <a:p>
              <a:endParaRPr lang="en-US"/>
            </a:p>
          </p:txBody>
        </p:sp>
      </p:grpSp>
      <p:pic>
        <p:nvPicPr>
          <p:cNvPr id="1026" name="Picture 2" descr="http://www.computer-lock.com/wp-content/uploads/2013/10/Solutions-to-Data-Storage.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6407" y="1146652"/>
            <a:ext cx="2145345" cy="2145345"/>
          </a:xfrm>
          <a:prstGeom prst="rect">
            <a:avLst/>
          </a:prstGeom>
          <a:noFill/>
          <a:extLst>
            <a:ext uri="{909E8E84-426E-40DD-AFC4-6F175D3DCCD1}">
              <a14:hiddenFill xmlns:a14="http://schemas.microsoft.com/office/drawing/2010/main">
                <a:solidFill>
                  <a:srgbClr val="FFFFFF"/>
                </a:solidFill>
              </a14:hiddenFill>
            </a:ext>
          </a:extLst>
        </p:spPr>
      </p:pic>
      <p:sp>
        <p:nvSpPr>
          <p:cNvPr id="21514" name="Rectangle 10"/>
          <p:cNvSpPr>
            <a:spLocks/>
          </p:cNvSpPr>
          <p:nvPr/>
        </p:nvSpPr>
        <p:spPr bwMode="auto">
          <a:xfrm>
            <a:off x="3887986" y="2679700"/>
            <a:ext cx="2028825" cy="444500"/>
          </a:xfrm>
          <a:prstGeom prst="rect">
            <a:avLst/>
          </a:prstGeom>
          <a:solidFill>
            <a:schemeClr val="accent1">
              <a:alpha val="70000"/>
            </a:schemeClr>
          </a:solidFill>
          <a:ln w="25400" cap="flat">
            <a:noFill/>
            <a:miter lim="800000"/>
            <a:headEnd type="none" w="med" len="med"/>
            <a:tailEnd type="none" w="med" len="med"/>
          </a:ln>
        </p:spPr>
        <p:txBody>
          <a:bodyPr lIns="0" tIns="0" rIns="0" bIns="0">
            <a:prstTxWarp prst="textNoShape">
              <a:avLst/>
            </a:prstTxWarp>
          </a:bodyPr>
          <a:lstStyle/>
          <a:p>
            <a:endParaRPr lang="en-US"/>
          </a:p>
        </p:txBody>
      </p:sp>
      <p:pic>
        <p:nvPicPr>
          <p:cNvPr id="3" name="Imag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96149" y="1353888"/>
            <a:ext cx="1679583" cy="1679583"/>
          </a:xfrm>
          <a:prstGeom prst="rect">
            <a:avLst/>
          </a:prstGeom>
        </p:spPr>
      </p:pic>
      <p:sp>
        <p:nvSpPr>
          <p:cNvPr id="21515" name="Rectangle 11"/>
          <p:cNvSpPr>
            <a:spLocks/>
          </p:cNvSpPr>
          <p:nvPr/>
        </p:nvSpPr>
        <p:spPr bwMode="auto">
          <a:xfrm>
            <a:off x="6681193" y="2679700"/>
            <a:ext cx="2029420" cy="444500"/>
          </a:xfrm>
          <a:prstGeom prst="rect">
            <a:avLst/>
          </a:prstGeom>
          <a:solidFill>
            <a:schemeClr val="accent1">
              <a:alpha val="70000"/>
            </a:schemeClr>
          </a:solidFill>
          <a:ln w="25400" cap="flat">
            <a:noFill/>
            <a:miter lim="800000"/>
            <a:headEnd type="none" w="med" len="med"/>
            <a:tailEnd type="none" w="med" len="med"/>
          </a:ln>
        </p:spPr>
        <p:txBody>
          <a:bodyPr lIns="0" tIns="0" rIns="0" bIns="0">
            <a:prstTxWarp prst="textNoShape">
              <a:avLst/>
            </a:prstTxWarp>
          </a:bodyPr>
          <a:lstStyle/>
          <a:p>
            <a:endParaRPr lang="en-US"/>
          </a:p>
        </p:txBody>
      </p:sp>
      <p:pic>
        <p:nvPicPr>
          <p:cNvPr id="1032" name="Picture 8" descr="https://training.mulesoft.com/static/images/mulesoft-m-smal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8851" y="3662362"/>
            <a:ext cx="1656873" cy="165687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s3.amazonaws.com/hbase-files/FM13-icon-green-blu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9795" y="3393630"/>
            <a:ext cx="2372916" cy="2372916"/>
          </a:xfrm>
          <a:prstGeom prst="rect">
            <a:avLst/>
          </a:prstGeom>
          <a:noFill/>
          <a:extLst>
            <a:ext uri="{909E8E84-426E-40DD-AFC4-6F175D3DCCD1}">
              <a14:hiddenFill xmlns:a14="http://schemas.microsoft.com/office/drawing/2010/main">
                <a:solidFill>
                  <a:srgbClr val="FFFFFF"/>
                </a:solidFill>
              </a14:hiddenFill>
            </a:ext>
          </a:extLst>
        </p:spPr>
      </p:pic>
      <p:sp>
        <p:nvSpPr>
          <p:cNvPr id="21516" name="Rectangle 12"/>
          <p:cNvSpPr>
            <a:spLocks/>
          </p:cNvSpPr>
          <p:nvPr/>
        </p:nvSpPr>
        <p:spPr bwMode="auto">
          <a:xfrm>
            <a:off x="1081088" y="5035550"/>
            <a:ext cx="2028825" cy="444500"/>
          </a:xfrm>
          <a:prstGeom prst="rect">
            <a:avLst/>
          </a:prstGeom>
          <a:solidFill>
            <a:schemeClr val="accent1">
              <a:alpha val="70000"/>
            </a:schemeClr>
          </a:solidFill>
          <a:ln w="25400" cap="flat">
            <a:noFill/>
            <a:miter lim="800000"/>
            <a:headEnd type="none" w="med" len="med"/>
            <a:tailEnd type="none" w="med" len="med"/>
          </a:ln>
        </p:spPr>
        <p:txBody>
          <a:bodyPr lIns="0" tIns="0" rIns="0" bIns="0">
            <a:prstTxWarp prst="textNoShape">
              <a:avLst/>
            </a:prstTxWarp>
          </a:bodyPr>
          <a:lstStyle/>
          <a:p>
            <a:endParaRPr lang="en-US"/>
          </a:p>
        </p:txBody>
      </p:sp>
      <p:pic>
        <p:nvPicPr>
          <p:cNvPr id="1034" name="Picture 10" descr="http://ddf912383141a8d7bbe4-e053e711fc85de3290f121ef0f0e3a1f.r87.cf1.rackcdn.com/queues-512-full-color.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82830" y="3733800"/>
            <a:ext cx="1917127" cy="1495592"/>
          </a:xfrm>
          <a:prstGeom prst="rect">
            <a:avLst/>
          </a:prstGeom>
          <a:noFill/>
          <a:extLst>
            <a:ext uri="{909E8E84-426E-40DD-AFC4-6F175D3DCCD1}">
              <a14:hiddenFill xmlns:a14="http://schemas.microsoft.com/office/drawing/2010/main">
                <a:solidFill>
                  <a:srgbClr val="FFFFFF"/>
                </a:solidFill>
              </a14:hiddenFill>
            </a:ext>
          </a:extLst>
        </p:spPr>
      </p:pic>
      <p:sp>
        <p:nvSpPr>
          <p:cNvPr id="21517" name="Rectangle 13"/>
          <p:cNvSpPr>
            <a:spLocks/>
          </p:cNvSpPr>
          <p:nvPr/>
        </p:nvSpPr>
        <p:spPr bwMode="auto">
          <a:xfrm>
            <a:off x="3887986" y="5035550"/>
            <a:ext cx="2028825" cy="444500"/>
          </a:xfrm>
          <a:prstGeom prst="rect">
            <a:avLst/>
          </a:prstGeom>
          <a:solidFill>
            <a:schemeClr val="accent1">
              <a:alpha val="70000"/>
            </a:schemeClr>
          </a:solidFill>
          <a:ln w="25400" cap="flat">
            <a:noFill/>
            <a:miter lim="800000"/>
            <a:headEnd type="none" w="med" len="med"/>
            <a:tailEnd type="none" w="med" len="med"/>
          </a:ln>
        </p:spPr>
        <p:txBody>
          <a:bodyPr lIns="0" tIns="0" rIns="0" bIns="0">
            <a:prstTxWarp prst="textNoShape">
              <a:avLst/>
            </a:prstTxWarp>
          </a:bodyPr>
          <a:lstStyle/>
          <a:p>
            <a:endParaRPr lang="en-US"/>
          </a:p>
        </p:txBody>
      </p:sp>
      <p:sp>
        <p:nvSpPr>
          <p:cNvPr id="21518" name="Rectangle 14"/>
          <p:cNvSpPr>
            <a:spLocks/>
          </p:cNvSpPr>
          <p:nvPr/>
        </p:nvSpPr>
        <p:spPr bwMode="auto">
          <a:xfrm>
            <a:off x="6681193" y="5035550"/>
            <a:ext cx="2029420" cy="444500"/>
          </a:xfrm>
          <a:prstGeom prst="rect">
            <a:avLst/>
          </a:prstGeom>
          <a:solidFill>
            <a:schemeClr val="accent1">
              <a:alpha val="70000"/>
            </a:schemeClr>
          </a:solidFill>
          <a:ln w="25400" cap="flat">
            <a:noFill/>
            <a:miter lim="800000"/>
            <a:headEnd type="none" w="med" len="med"/>
            <a:tailEnd type="none" w="med" len="med"/>
          </a:ln>
        </p:spPr>
        <p:txBody>
          <a:bodyPr lIns="0" tIns="0" rIns="0" bIns="0">
            <a:prstTxWarp prst="textNoShape">
              <a:avLst/>
            </a:prstTxWarp>
          </a:bodyPr>
          <a:lstStyle/>
          <a:p>
            <a:endParaRPr lang="en-US"/>
          </a:p>
        </p:txBody>
      </p:sp>
      <p:sp>
        <p:nvSpPr>
          <p:cNvPr id="21520" name="Rectangle 16"/>
          <p:cNvSpPr>
            <a:spLocks/>
          </p:cNvSpPr>
          <p:nvPr/>
        </p:nvSpPr>
        <p:spPr bwMode="auto">
          <a:xfrm>
            <a:off x="4821870" y="2726836"/>
            <a:ext cx="961161" cy="307777"/>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2000" dirty="0" smtClean="0">
                <a:solidFill>
                  <a:srgbClr val="FFFFFF"/>
                </a:solidFill>
                <a:latin typeface="Bebas" pitchFamily="2" charset="0"/>
                <a:ea typeface="Helvetica Neue Light" charset="0"/>
                <a:cs typeface="Arial"/>
                <a:sym typeface="Helvetica Neue Light" charset="0"/>
              </a:rPr>
              <a:t>Storage</a:t>
            </a:r>
            <a:endParaRPr lang="en-US" sz="2000" dirty="0">
              <a:solidFill>
                <a:srgbClr val="FFFFFF"/>
              </a:solidFill>
              <a:latin typeface="Bebas" pitchFamily="2" charset="0"/>
              <a:ea typeface="Helvetica Neue Light" charset="0"/>
              <a:cs typeface="Arial"/>
              <a:sym typeface="Helvetica Neue Light" charset="0"/>
            </a:endParaRPr>
          </a:p>
        </p:txBody>
      </p:sp>
      <p:sp>
        <p:nvSpPr>
          <p:cNvPr id="21521" name="Rectangle 17"/>
          <p:cNvSpPr>
            <a:spLocks/>
          </p:cNvSpPr>
          <p:nvPr/>
        </p:nvSpPr>
        <p:spPr bwMode="auto">
          <a:xfrm>
            <a:off x="6858000" y="2725694"/>
            <a:ext cx="1829090" cy="307777"/>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2000" dirty="0" smtClean="0">
                <a:solidFill>
                  <a:srgbClr val="FFFFFF"/>
                </a:solidFill>
                <a:latin typeface="Bebas" pitchFamily="2" charset="0"/>
                <a:ea typeface="Helvetica Neue Light" charset="0"/>
                <a:cs typeface="Arial"/>
                <a:sym typeface="Helvetica Neue Light" charset="0"/>
              </a:rPr>
              <a:t>WEB APPLICATION</a:t>
            </a:r>
            <a:endParaRPr lang="en-US" sz="2000" dirty="0">
              <a:solidFill>
                <a:srgbClr val="FFFFFF"/>
              </a:solidFill>
              <a:latin typeface="Bebas" pitchFamily="2" charset="0"/>
              <a:ea typeface="Helvetica Neue Light" charset="0"/>
              <a:cs typeface="Arial"/>
              <a:sym typeface="Helvetica Neue Light" charset="0"/>
            </a:endParaRPr>
          </a:p>
        </p:txBody>
      </p:sp>
      <p:sp>
        <p:nvSpPr>
          <p:cNvPr id="21522" name="Rectangle 18"/>
          <p:cNvSpPr>
            <a:spLocks/>
          </p:cNvSpPr>
          <p:nvPr/>
        </p:nvSpPr>
        <p:spPr bwMode="auto">
          <a:xfrm>
            <a:off x="2059393" y="5103911"/>
            <a:ext cx="965136" cy="307777"/>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2000" dirty="0" smtClean="0">
                <a:solidFill>
                  <a:srgbClr val="FFFFFF"/>
                </a:solidFill>
                <a:latin typeface="Bebas" pitchFamily="2" charset="0"/>
                <a:ea typeface="Helvetica Neue Light" charset="0"/>
                <a:cs typeface="Arial"/>
                <a:sym typeface="Helvetica Neue Light" charset="0"/>
              </a:rPr>
              <a:t>ADAPTER</a:t>
            </a:r>
            <a:endParaRPr lang="en-US" sz="2000" dirty="0">
              <a:solidFill>
                <a:srgbClr val="FFFFFF"/>
              </a:solidFill>
              <a:latin typeface="Bebas" pitchFamily="2" charset="0"/>
              <a:ea typeface="Helvetica Neue Light" charset="0"/>
              <a:cs typeface="Arial"/>
              <a:sym typeface="Helvetica Neue Light" charset="0"/>
            </a:endParaRPr>
          </a:p>
        </p:txBody>
      </p:sp>
      <p:sp>
        <p:nvSpPr>
          <p:cNvPr id="21523" name="Rectangle 19"/>
          <p:cNvSpPr>
            <a:spLocks/>
          </p:cNvSpPr>
          <p:nvPr/>
        </p:nvSpPr>
        <p:spPr bwMode="auto">
          <a:xfrm>
            <a:off x="5366589" y="5090640"/>
            <a:ext cx="404085" cy="307777"/>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2000" dirty="0" smtClean="0">
                <a:solidFill>
                  <a:srgbClr val="FFFFFF"/>
                </a:solidFill>
                <a:latin typeface="Bebas" pitchFamily="2" charset="0"/>
                <a:ea typeface="Helvetica Neue Light" charset="0"/>
                <a:cs typeface="Arial"/>
                <a:sym typeface="Helvetica Neue Light" charset="0"/>
              </a:rPr>
              <a:t>ESB</a:t>
            </a:r>
            <a:endParaRPr lang="en-US" sz="2000" dirty="0">
              <a:solidFill>
                <a:srgbClr val="FFFFFF"/>
              </a:solidFill>
              <a:latin typeface="Bebas" pitchFamily="2" charset="0"/>
              <a:ea typeface="Helvetica Neue Light" charset="0"/>
              <a:cs typeface="Arial"/>
              <a:sym typeface="Helvetica Neue Light" charset="0"/>
            </a:endParaRPr>
          </a:p>
        </p:txBody>
      </p:sp>
      <p:sp>
        <p:nvSpPr>
          <p:cNvPr id="21524" name="Rectangle 20"/>
          <p:cNvSpPr>
            <a:spLocks/>
          </p:cNvSpPr>
          <p:nvPr/>
        </p:nvSpPr>
        <p:spPr bwMode="auto">
          <a:xfrm>
            <a:off x="6781800" y="5091211"/>
            <a:ext cx="1865896" cy="307777"/>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2000" dirty="0" smtClean="0">
                <a:solidFill>
                  <a:srgbClr val="FFFFFF"/>
                </a:solidFill>
                <a:latin typeface="Bebas" pitchFamily="2" charset="0"/>
                <a:ea typeface="Helvetica Neue Light" charset="0"/>
                <a:cs typeface="Arial"/>
                <a:sym typeface="Helvetica Neue Light" charset="0"/>
              </a:rPr>
              <a:t>Message Broker</a:t>
            </a:r>
            <a:endParaRPr lang="en-US" sz="2000" dirty="0">
              <a:solidFill>
                <a:srgbClr val="FFFFFF"/>
              </a:solidFill>
              <a:latin typeface="Bebas" pitchFamily="2" charset="0"/>
              <a:ea typeface="Helvetica Neue Light" charset="0"/>
              <a:cs typeface="Arial"/>
              <a:sym typeface="Helvetica Neue Light" charset="0"/>
            </a:endParaRPr>
          </a:p>
        </p:txBody>
      </p:sp>
      <p:pic>
        <p:nvPicPr>
          <p:cNvPr id="1030" name="Picture 6" descr="http://images.all-free-download.com/images/graphiclarge/window_icon_gui_clip_art_7424.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4050" y="1281645"/>
            <a:ext cx="2227224" cy="1970438"/>
          </a:xfrm>
          <a:prstGeom prst="rect">
            <a:avLst/>
          </a:prstGeom>
          <a:noFill/>
          <a:extLst>
            <a:ext uri="{909E8E84-426E-40DD-AFC4-6F175D3DCCD1}">
              <a14:hiddenFill xmlns:a14="http://schemas.microsoft.com/office/drawing/2010/main">
                <a:solidFill>
                  <a:srgbClr val="FFFFFF"/>
                </a:solidFill>
              </a14:hiddenFill>
            </a:ext>
          </a:extLst>
        </p:spPr>
      </p:pic>
      <p:sp>
        <p:nvSpPr>
          <p:cNvPr id="21513" name="Rectangle 9"/>
          <p:cNvSpPr>
            <a:spLocks/>
          </p:cNvSpPr>
          <p:nvPr/>
        </p:nvSpPr>
        <p:spPr bwMode="auto">
          <a:xfrm>
            <a:off x="1081088" y="2679700"/>
            <a:ext cx="2028825" cy="444500"/>
          </a:xfrm>
          <a:prstGeom prst="rect">
            <a:avLst/>
          </a:prstGeom>
          <a:solidFill>
            <a:schemeClr val="accent1">
              <a:alpha val="70000"/>
            </a:schemeClr>
          </a:solidFill>
          <a:ln w="25400" cap="flat">
            <a:noFill/>
            <a:miter lim="800000"/>
            <a:headEnd type="none" w="med" len="med"/>
            <a:tailEnd type="none" w="med" len="med"/>
          </a:ln>
        </p:spPr>
        <p:txBody>
          <a:bodyPr lIns="0" tIns="0" rIns="0" bIns="0">
            <a:prstTxWarp prst="textNoShape">
              <a:avLst/>
            </a:prstTxWarp>
          </a:bodyPr>
          <a:lstStyle/>
          <a:p>
            <a:endParaRPr lang="en-US"/>
          </a:p>
        </p:txBody>
      </p:sp>
      <p:sp>
        <p:nvSpPr>
          <p:cNvPr id="21519" name="Rectangle 15"/>
          <p:cNvSpPr>
            <a:spLocks/>
          </p:cNvSpPr>
          <p:nvPr/>
        </p:nvSpPr>
        <p:spPr bwMode="auto">
          <a:xfrm>
            <a:off x="2605955" y="2725694"/>
            <a:ext cx="336567" cy="307777"/>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2000" dirty="0" smtClean="0">
                <a:solidFill>
                  <a:srgbClr val="FFFFFF"/>
                </a:solidFill>
                <a:latin typeface="Bebas" pitchFamily="2" charset="0"/>
                <a:ea typeface="Helvetica Neue Light" charset="0"/>
                <a:cs typeface="Arial"/>
                <a:sym typeface="Helvetica Neue Light" charset="0"/>
              </a:rPr>
              <a:t>GUI</a:t>
            </a:r>
            <a:endParaRPr lang="en-US" sz="2000" dirty="0">
              <a:solidFill>
                <a:srgbClr val="FFFFFF"/>
              </a:solidFill>
              <a:latin typeface="Bebas" pitchFamily="2" charset="0"/>
              <a:ea typeface="Helvetica Neue Light" charset="0"/>
              <a:cs typeface="Arial"/>
              <a:sym typeface="Helvetica Neue Light" charset="0"/>
            </a:endParaRPr>
          </a:p>
        </p:txBody>
      </p:sp>
    </p:spTree>
    <p:extLst>
      <p:ext uri="{BB962C8B-B14F-4D97-AF65-F5344CB8AC3E}">
        <p14:creationId xmlns:p14="http://schemas.microsoft.com/office/powerpoint/2010/main" val="2518910044"/>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30"/>
                                        </p:tgtEl>
                                        <p:attrNameLst>
                                          <p:attrName>style.visibility</p:attrName>
                                        </p:attrNameLst>
                                      </p:cBhvr>
                                      <p:to>
                                        <p:strVal val="visible"/>
                                      </p:to>
                                    </p:set>
                                    <p:anim calcmode="lin" valueType="num">
                                      <p:cBhvr>
                                        <p:cTn id="7" dur="500" fill="hold"/>
                                        <p:tgtEl>
                                          <p:spTgt spid="1030"/>
                                        </p:tgtEl>
                                        <p:attrNameLst>
                                          <p:attrName>ppt_w</p:attrName>
                                        </p:attrNameLst>
                                      </p:cBhvr>
                                      <p:tavLst>
                                        <p:tav tm="0">
                                          <p:val>
                                            <p:fltVal val="0"/>
                                          </p:val>
                                        </p:tav>
                                        <p:tav tm="100000">
                                          <p:val>
                                            <p:strVal val="#ppt_w"/>
                                          </p:val>
                                        </p:tav>
                                      </p:tavLst>
                                    </p:anim>
                                    <p:anim calcmode="lin" valueType="num">
                                      <p:cBhvr>
                                        <p:cTn id="8" dur="500" fill="hold"/>
                                        <p:tgtEl>
                                          <p:spTgt spid="1030"/>
                                        </p:tgtEl>
                                        <p:attrNameLst>
                                          <p:attrName>ppt_h</p:attrName>
                                        </p:attrNameLst>
                                      </p:cBhvr>
                                      <p:tavLst>
                                        <p:tav tm="0">
                                          <p:val>
                                            <p:fltVal val="0"/>
                                          </p:val>
                                        </p:tav>
                                        <p:tav tm="100000">
                                          <p:val>
                                            <p:strVal val="#ppt_h"/>
                                          </p:val>
                                        </p:tav>
                                      </p:tavLst>
                                    </p:anim>
                                    <p:animEffect transition="in" filter="fade">
                                      <p:cBhvr>
                                        <p:cTn id="9" dur="500"/>
                                        <p:tgtEl>
                                          <p:spTgt spid="1030"/>
                                        </p:tgtEl>
                                      </p:cBhvr>
                                    </p:animEffect>
                                  </p:childTnLst>
                                </p:cTn>
                              </p:par>
                              <p:par>
                                <p:cTn id="10" presetID="53" presetClass="entr" presetSubtype="16"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p:cTn id="12" dur="500" fill="hold"/>
                                        <p:tgtEl>
                                          <p:spTgt spid="1026"/>
                                        </p:tgtEl>
                                        <p:attrNameLst>
                                          <p:attrName>ppt_w</p:attrName>
                                        </p:attrNameLst>
                                      </p:cBhvr>
                                      <p:tavLst>
                                        <p:tav tm="0">
                                          <p:val>
                                            <p:fltVal val="0"/>
                                          </p:val>
                                        </p:tav>
                                        <p:tav tm="100000">
                                          <p:val>
                                            <p:strVal val="#ppt_w"/>
                                          </p:val>
                                        </p:tav>
                                      </p:tavLst>
                                    </p:anim>
                                    <p:anim calcmode="lin" valueType="num">
                                      <p:cBhvr>
                                        <p:cTn id="13" dur="500" fill="hold"/>
                                        <p:tgtEl>
                                          <p:spTgt spid="1026"/>
                                        </p:tgtEl>
                                        <p:attrNameLst>
                                          <p:attrName>ppt_h</p:attrName>
                                        </p:attrNameLst>
                                      </p:cBhvr>
                                      <p:tavLst>
                                        <p:tav tm="0">
                                          <p:val>
                                            <p:fltVal val="0"/>
                                          </p:val>
                                        </p:tav>
                                        <p:tav tm="100000">
                                          <p:val>
                                            <p:strVal val="#ppt_h"/>
                                          </p:val>
                                        </p:tav>
                                      </p:tavLst>
                                    </p:anim>
                                    <p:animEffect transition="in" filter="fade">
                                      <p:cBhvr>
                                        <p:cTn id="14" dur="500"/>
                                        <p:tgtEl>
                                          <p:spTgt spid="1026"/>
                                        </p:tgtEl>
                                      </p:cBhvr>
                                    </p:animEffect>
                                  </p:childTnLst>
                                </p:cTn>
                              </p:par>
                              <p:par>
                                <p:cTn id="15" presetID="53" presetClass="entr" presetSubtype="16"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nodeType="withEffect">
                                  <p:stCondLst>
                                    <p:cond delay="0"/>
                                  </p:stCondLst>
                                  <p:childTnLst>
                                    <p:set>
                                      <p:cBhvr>
                                        <p:cTn id="21" dur="1" fill="hold">
                                          <p:stCondLst>
                                            <p:cond delay="0"/>
                                          </p:stCondLst>
                                        </p:cTn>
                                        <p:tgtEl>
                                          <p:spTgt spid="1028"/>
                                        </p:tgtEl>
                                        <p:attrNameLst>
                                          <p:attrName>style.visibility</p:attrName>
                                        </p:attrNameLst>
                                      </p:cBhvr>
                                      <p:to>
                                        <p:strVal val="visible"/>
                                      </p:to>
                                    </p:set>
                                    <p:anim calcmode="lin" valueType="num">
                                      <p:cBhvr>
                                        <p:cTn id="22" dur="500" fill="hold"/>
                                        <p:tgtEl>
                                          <p:spTgt spid="1028"/>
                                        </p:tgtEl>
                                        <p:attrNameLst>
                                          <p:attrName>ppt_w</p:attrName>
                                        </p:attrNameLst>
                                      </p:cBhvr>
                                      <p:tavLst>
                                        <p:tav tm="0">
                                          <p:val>
                                            <p:fltVal val="0"/>
                                          </p:val>
                                        </p:tav>
                                        <p:tav tm="100000">
                                          <p:val>
                                            <p:strVal val="#ppt_w"/>
                                          </p:val>
                                        </p:tav>
                                      </p:tavLst>
                                    </p:anim>
                                    <p:anim calcmode="lin" valueType="num">
                                      <p:cBhvr>
                                        <p:cTn id="23" dur="500" fill="hold"/>
                                        <p:tgtEl>
                                          <p:spTgt spid="1028"/>
                                        </p:tgtEl>
                                        <p:attrNameLst>
                                          <p:attrName>ppt_h</p:attrName>
                                        </p:attrNameLst>
                                      </p:cBhvr>
                                      <p:tavLst>
                                        <p:tav tm="0">
                                          <p:val>
                                            <p:fltVal val="0"/>
                                          </p:val>
                                        </p:tav>
                                        <p:tav tm="100000">
                                          <p:val>
                                            <p:strVal val="#ppt_h"/>
                                          </p:val>
                                        </p:tav>
                                      </p:tavLst>
                                    </p:anim>
                                    <p:animEffect transition="in" filter="fade">
                                      <p:cBhvr>
                                        <p:cTn id="24" dur="500"/>
                                        <p:tgtEl>
                                          <p:spTgt spid="1028"/>
                                        </p:tgtEl>
                                      </p:cBhvr>
                                    </p:animEffect>
                                  </p:childTnLst>
                                </p:cTn>
                              </p:par>
                              <p:par>
                                <p:cTn id="25" presetID="53" presetClass="entr" presetSubtype="16" fill="hold" nodeType="withEffect">
                                  <p:stCondLst>
                                    <p:cond delay="0"/>
                                  </p:stCondLst>
                                  <p:childTnLst>
                                    <p:set>
                                      <p:cBhvr>
                                        <p:cTn id="26" dur="1" fill="hold">
                                          <p:stCondLst>
                                            <p:cond delay="0"/>
                                          </p:stCondLst>
                                        </p:cTn>
                                        <p:tgtEl>
                                          <p:spTgt spid="1032"/>
                                        </p:tgtEl>
                                        <p:attrNameLst>
                                          <p:attrName>style.visibility</p:attrName>
                                        </p:attrNameLst>
                                      </p:cBhvr>
                                      <p:to>
                                        <p:strVal val="visible"/>
                                      </p:to>
                                    </p:set>
                                    <p:anim calcmode="lin" valueType="num">
                                      <p:cBhvr>
                                        <p:cTn id="27" dur="500" fill="hold"/>
                                        <p:tgtEl>
                                          <p:spTgt spid="1032"/>
                                        </p:tgtEl>
                                        <p:attrNameLst>
                                          <p:attrName>ppt_w</p:attrName>
                                        </p:attrNameLst>
                                      </p:cBhvr>
                                      <p:tavLst>
                                        <p:tav tm="0">
                                          <p:val>
                                            <p:fltVal val="0"/>
                                          </p:val>
                                        </p:tav>
                                        <p:tav tm="100000">
                                          <p:val>
                                            <p:strVal val="#ppt_w"/>
                                          </p:val>
                                        </p:tav>
                                      </p:tavLst>
                                    </p:anim>
                                    <p:anim calcmode="lin" valueType="num">
                                      <p:cBhvr>
                                        <p:cTn id="28" dur="500" fill="hold"/>
                                        <p:tgtEl>
                                          <p:spTgt spid="1032"/>
                                        </p:tgtEl>
                                        <p:attrNameLst>
                                          <p:attrName>ppt_h</p:attrName>
                                        </p:attrNameLst>
                                      </p:cBhvr>
                                      <p:tavLst>
                                        <p:tav tm="0">
                                          <p:val>
                                            <p:fltVal val="0"/>
                                          </p:val>
                                        </p:tav>
                                        <p:tav tm="100000">
                                          <p:val>
                                            <p:strVal val="#ppt_h"/>
                                          </p:val>
                                        </p:tav>
                                      </p:tavLst>
                                    </p:anim>
                                    <p:animEffect transition="in" filter="fade">
                                      <p:cBhvr>
                                        <p:cTn id="29" dur="500"/>
                                        <p:tgtEl>
                                          <p:spTgt spid="1032"/>
                                        </p:tgtEl>
                                      </p:cBhvr>
                                    </p:animEffect>
                                  </p:childTnLst>
                                </p:cTn>
                              </p:par>
                              <p:par>
                                <p:cTn id="30" presetID="53" presetClass="entr" presetSubtype="16" fill="hold" nodeType="withEffect">
                                  <p:stCondLst>
                                    <p:cond delay="0"/>
                                  </p:stCondLst>
                                  <p:childTnLst>
                                    <p:set>
                                      <p:cBhvr>
                                        <p:cTn id="31" dur="1" fill="hold">
                                          <p:stCondLst>
                                            <p:cond delay="0"/>
                                          </p:stCondLst>
                                        </p:cTn>
                                        <p:tgtEl>
                                          <p:spTgt spid="1034"/>
                                        </p:tgtEl>
                                        <p:attrNameLst>
                                          <p:attrName>style.visibility</p:attrName>
                                        </p:attrNameLst>
                                      </p:cBhvr>
                                      <p:to>
                                        <p:strVal val="visible"/>
                                      </p:to>
                                    </p:set>
                                    <p:anim calcmode="lin" valueType="num">
                                      <p:cBhvr>
                                        <p:cTn id="32" dur="500" fill="hold"/>
                                        <p:tgtEl>
                                          <p:spTgt spid="1034"/>
                                        </p:tgtEl>
                                        <p:attrNameLst>
                                          <p:attrName>ppt_w</p:attrName>
                                        </p:attrNameLst>
                                      </p:cBhvr>
                                      <p:tavLst>
                                        <p:tav tm="0">
                                          <p:val>
                                            <p:fltVal val="0"/>
                                          </p:val>
                                        </p:tav>
                                        <p:tav tm="100000">
                                          <p:val>
                                            <p:strVal val="#ppt_w"/>
                                          </p:val>
                                        </p:tav>
                                      </p:tavLst>
                                    </p:anim>
                                    <p:anim calcmode="lin" valueType="num">
                                      <p:cBhvr>
                                        <p:cTn id="33" dur="500" fill="hold"/>
                                        <p:tgtEl>
                                          <p:spTgt spid="1034"/>
                                        </p:tgtEl>
                                        <p:attrNameLst>
                                          <p:attrName>ppt_h</p:attrName>
                                        </p:attrNameLst>
                                      </p:cBhvr>
                                      <p:tavLst>
                                        <p:tav tm="0">
                                          <p:val>
                                            <p:fltVal val="0"/>
                                          </p:val>
                                        </p:tav>
                                        <p:tav tm="100000">
                                          <p:val>
                                            <p:strVal val="#ppt_h"/>
                                          </p:val>
                                        </p:tav>
                                      </p:tavLst>
                                    </p:anim>
                                    <p:animEffect transition="in" filter="fade">
                                      <p:cBhvr>
                                        <p:cTn id="34" dur="500"/>
                                        <p:tgtEl>
                                          <p:spTgt spid="1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498DB"/>
        </a:solidFill>
        <a:effectLst/>
      </p:bgPr>
    </p:bg>
    <p:spTree>
      <p:nvGrpSpPr>
        <p:cNvPr id="1" name=""/>
        <p:cNvGrpSpPr/>
        <p:nvPr/>
      </p:nvGrpSpPr>
      <p:grpSpPr>
        <a:xfrm>
          <a:off x="0" y="0"/>
          <a:ext cx="0" cy="0"/>
          <a:chOff x="0" y="0"/>
          <a:chExt cx="0" cy="0"/>
        </a:xfrm>
      </p:grpSpPr>
      <p:sp>
        <p:nvSpPr>
          <p:cNvPr id="9" name="Slide Number Placeholder 3"/>
          <p:cNvSpPr>
            <a:spLocks noGrp="1"/>
          </p:cNvSpPr>
          <p:nvPr>
            <p:ph type="sldNum" sz="quarter" idx="10"/>
          </p:nvPr>
        </p:nvSpPr>
        <p:spPr/>
        <p:txBody>
          <a:bodyPr/>
          <a:lstStyle/>
          <a:p>
            <a:fld id="{398E8BAE-77A2-704C-B88E-7721B97E76EE}" type="slidenum">
              <a:rPr lang="en-US"/>
              <a:pPr/>
              <a:t>13</a:t>
            </a:fld>
            <a:endParaRPr lang="en-US"/>
          </a:p>
        </p:txBody>
      </p:sp>
      <p:sp>
        <p:nvSpPr>
          <p:cNvPr id="4097" name="AutoShape 1"/>
          <p:cNvSpPr>
            <a:spLocks/>
          </p:cNvSpPr>
          <p:nvPr/>
        </p:nvSpPr>
        <p:spPr bwMode="auto">
          <a:xfrm>
            <a:off x="3810000" y="609600"/>
            <a:ext cx="911277" cy="990600"/>
          </a:xfrm>
          <a:custGeom>
            <a:avLst/>
            <a:gdLst>
              <a:gd name="T0" fmla="*/ 10800 w 21600"/>
              <a:gd name="T1" fmla="*/ 10800 h 21600"/>
            </a:gdLst>
            <a:ahLst/>
            <a:cxnLst>
              <a:cxn ang="0">
                <a:pos x="T0" y="T1"/>
              </a:cxn>
            </a:cxnLst>
            <a:rect l="0" t="0" r="r" b="b"/>
            <a:pathLst>
              <a:path w="21600" h="21600">
                <a:moveTo>
                  <a:pt x="2546" y="13705"/>
                </a:moveTo>
                <a:lnTo>
                  <a:pt x="11372" y="18781"/>
                </a:lnTo>
                <a:lnTo>
                  <a:pt x="18860" y="11837"/>
                </a:lnTo>
                <a:lnTo>
                  <a:pt x="14661" y="2467"/>
                </a:lnTo>
                <a:lnTo>
                  <a:pt x="4578" y="3622"/>
                </a:lnTo>
                <a:cubicBezTo>
                  <a:pt x="4578" y="3622"/>
                  <a:pt x="2546" y="13705"/>
                  <a:pt x="2546" y="13705"/>
                </a:cubicBezTo>
                <a:close/>
                <a:moveTo>
                  <a:pt x="11686" y="21600"/>
                </a:moveTo>
                <a:lnTo>
                  <a:pt x="0" y="14879"/>
                </a:lnTo>
                <a:lnTo>
                  <a:pt x="2691" y="1529"/>
                </a:lnTo>
                <a:lnTo>
                  <a:pt x="16041" y="0"/>
                </a:lnTo>
                <a:lnTo>
                  <a:pt x="21600" y="12405"/>
                </a:lnTo>
                <a:cubicBezTo>
                  <a:pt x="21600" y="12405"/>
                  <a:pt x="11686" y="21600"/>
                  <a:pt x="11686" y="21600"/>
                </a:cubicBezTo>
                <a:close/>
                <a:moveTo>
                  <a:pt x="11686" y="2160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098" name="AutoShape 2"/>
          <p:cNvSpPr>
            <a:spLocks/>
          </p:cNvSpPr>
          <p:nvPr/>
        </p:nvSpPr>
        <p:spPr bwMode="auto">
          <a:xfrm>
            <a:off x="3429000" y="152400"/>
            <a:ext cx="381000" cy="457200"/>
          </a:xfrm>
          <a:custGeom>
            <a:avLst/>
            <a:gdLst>
              <a:gd name="T0" fmla="*/ 10800 w 21600"/>
              <a:gd name="T1" fmla="*/ 10800 h 21600"/>
            </a:gdLst>
            <a:ahLst/>
            <a:cxnLst>
              <a:cxn ang="0">
                <a:pos x="T0" y="T1"/>
              </a:cxn>
            </a:cxnLst>
            <a:rect l="0" t="0" r="r" b="b"/>
            <a:pathLst>
              <a:path w="21600" h="21600">
                <a:moveTo>
                  <a:pt x="2862" y="10471"/>
                </a:moveTo>
                <a:lnTo>
                  <a:pt x="8419" y="19012"/>
                </a:lnTo>
                <a:lnTo>
                  <a:pt x="18502" y="16519"/>
                </a:lnTo>
                <a:lnTo>
                  <a:pt x="19176" y="6436"/>
                </a:lnTo>
                <a:lnTo>
                  <a:pt x="9509" y="2698"/>
                </a:lnTo>
                <a:cubicBezTo>
                  <a:pt x="9509" y="2698"/>
                  <a:pt x="2862" y="10471"/>
                  <a:pt x="2862" y="10471"/>
                </a:cubicBezTo>
                <a:close/>
                <a:moveTo>
                  <a:pt x="7358" y="21600"/>
                </a:moveTo>
                <a:lnTo>
                  <a:pt x="0" y="10290"/>
                </a:lnTo>
                <a:lnTo>
                  <a:pt x="8801" y="0"/>
                </a:lnTo>
                <a:lnTo>
                  <a:pt x="21600" y="4949"/>
                </a:lnTo>
                <a:lnTo>
                  <a:pt x="20708" y="18300"/>
                </a:lnTo>
                <a:cubicBezTo>
                  <a:pt x="20708" y="18300"/>
                  <a:pt x="7358" y="21600"/>
                  <a:pt x="7358" y="21600"/>
                </a:cubicBezTo>
                <a:close/>
                <a:moveTo>
                  <a:pt x="7358" y="2160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099" name="AutoShape 3"/>
          <p:cNvSpPr>
            <a:spLocks/>
          </p:cNvSpPr>
          <p:nvPr/>
        </p:nvSpPr>
        <p:spPr bwMode="auto">
          <a:xfrm>
            <a:off x="113704" y="301625"/>
            <a:ext cx="3696296" cy="3813175"/>
          </a:xfrm>
          <a:custGeom>
            <a:avLst/>
            <a:gdLst>
              <a:gd name="T0" fmla="*/ 10800 w 21600"/>
              <a:gd name="T1" fmla="*/ 10800 h 21600"/>
            </a:gdLst>
            <a:ahLst/>
            <a:cxnLst>
              <a:cxn ang="0">
                <a:pos x="T0" y="T1"/>
              </a:cxn>
            </a:cxnLst>
            <a:rect l="0" t="0" r="r" b="b"/>
            <a:pathLst>
              <a:path w="21600" h="21600">
                <a:moveTo>
                  <a:pt x="1606" y="11729"/>
                </a:moveTo>
                <a:lnTo>
                  <a:pt x="9751" y="20004"/>
                </a:lnTo>
                <a:lnTo>
                  <a:pt x="20160" y="14837"/>
                </a:lnTo>
                <a:lnTo>
                  <a:pt x="18449" y="3370"/>
                </a:lnTo>
                <a:lnTo>
                  <a:pt x="6981" y="1449"/>
                </a:lnTo>
                <a:cubicBezTo>
                  <a:pt x="6981" y="1449"/>
                  <a:pt x="1606" y="11729"/>
                  <a:pt x="1606" y="11729"/>
                </a:cubicBezTo>
                <a:close/>
                <a:moveTo>
                  <a:pt x="9482" y="21600"/>
                </a:moveTo>
                <a:lnTo>
                  <a:pt x="0" y="11968"/>
                </a:lnTo>
                <a:lnTo>
                  <a:pt x="6258" y="0"/>
                </a:lnTo>
                <a:lnTo>
                  <a:pt x="19607" y="2236"/>
                </a:lnTo>
                <a:lnTo>
                  <a:pt x="21600" y="15585"/>
                </a:lnTo>
                <a:cubicBezTo>
                  <a:pt x="21600" y="15585"/>
                  <a:pt x="9482" y="21600"/>
                  <a:pt x="9482" y="21600"/>
                </a:cubicBezTo>
                <a:close/>
                <a:moveTo>
                  <a:pt x="9482" y="21600"/>
                </a:moveTo>
              </a:path>
            </a:pathLst>
          </a:custGeom>
          <a:solidFill>
            <a:srgbClr val="FFFFF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100" name="Rectangle 4"/>
          <p:cNvSpPr>
            <a:spLocks/>
          </p:cNvSpPr>
          <p:nvPr/>
        </p:nvSpPr>
        <p:spPr bwMode="auto">
          <a:xfrm>
            <a:off x="3690576" y="3191636"/>
            <a:ext cx="5084033" cy="2339102"/>
          </a:xfrm>
          <a:prstGeom prst="rect">
            <a:avLst/>
          </a:prstGeom>
          <a:noFill/>
          <a:ln w="12700" cap="flat">
            <a:noFill/>
            <a:miter lim="800000"/>
            <a:headEnd type="none" w="med" len="med"/>
            <a:tailEnd type="none" w="med" len="med"/>
          </a:ln>
        </p:spPr>
        <p:txBody>
          <a:bodyPr wrap="square" lIns="0" tIns="0" rIns="0" bIns="0" anchor="ctr">
            <a:prstTxWarp prst="textNoShape">
              <a:avLst/>
            </a:prstTxWarp>
            <a:spAutoFit/>
          </a:bodyPr>
          <a:lstStyle/>
          <a:p>
            <a:pPr algn="l"/>
            <a:r>
              <a:rPr lang="en-US" sz="7600" dirty="0" smtClean="0">
                <a:solidFill>
                  <a:srgbClr val="FFFFFF"/>
                </a:solidFill>
                <a:latin typeface="Bebas" charset="0"/>
                <a:ea typeface="Bebas" charset="0"/>
                <a:cs typeface="Bebas" charset="0"/>
                <a:sym typeface="Bebas" charset="0"/>
              </a:rPr>
              <a:t>HOW DID WE DO IT?</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467" y="363212"/>
            <a:ext cx="3572109" cy="3690000"/>
          </a:xfrm>
          <a:prstGeom prst="rect">
            <a:avLst/>
          </a:prstGeom>
        </p:spPr>
      </p:pic>
      <p:sp>
        <p:nvSpPr>
          <p:cNvPr id="8" name="Rectangle 6"/>
          <p:cNvSpPr>
            <a:spLocks/>
          </p:cNvSpPr>
          <p:nvPr/>
        </p:nvSpPr>
        <p:spPr bwMode="auto">
          <a:xfrm>
            <a:off x="3690575" y="5564266"/>
            <a:ext cx="5213215" cy="574774"/>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lnSpc>
                <a:spcPct val="80000"/>
              </a:lnSpc>
            </a:pPr>
            <a:r>
              <a:rPr lang="en-US" sz="3000" dirty="0" smtClean="0">
                <a:solidFill>
                  <a:srgbClr val="F2C144"/>
                </a:solidFill>
                <a:latin typeface="Montserrat" panose="00000500000000000000" pitchFamily="50" charset="0"/>
                <a:ea typeface="Helvetica Neue" charset="0"/>
                <a:cs typeface="Arial"/>
                <a:sym typeface="Helvetica Neue" charset="0"/>
              </a:rPr>
              <a:t>Planning, Design &amp; Technologies</a:t>
            </a:r>
            <a:endParaRPr lang="en-US" sz="3000" dirty="0">
              <a:solidFill>
                <a:srgbClr val="F2C144"/>
              </a:solidFill>
              <a:latin typeface="Montserrat" panose="00000500000000000000" pitchFamily="50" charset="0"/>
              <a:ea typeface="Helvetica Neue" charset="0"/>
              <a:cs typeface="Arial"/>
              <a:sym typeface="Helvetica Neue" charset="0"/>
            </a:endParaRPr>
          </a:p>
        </p:txBody>
      </p:sp>
    </p:spTree>
    <p:extLst>
      <p:ext uri="{BB962C8B-B14F-4D97-AF65-F5344CB8AC3E}">
        <p14:creationId xmlns:p14="http://schemas.microsoft.com/office/powerpoint/2010/main" val="3697082706"/>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500"/>
                                        <p:tgtEl>
                                          <p:spTgt spid="4099"/>
                                        </p:tgtEl>
                                      </p:cBhvr>
                                    </p:animEffect>
                                    <p:anim calcmode="lin" valueType="num">
                                      <p:cBhvr>
                                        <p:cTn id="8" dur="500" fill="hold"/>
                                        <p:tgtEl>
                                          <p:spTgt spid="4099"/>
                                        </p:tgtEl>
                                        <p:attrNameLst>
                                          <p:attrName>ppt_x</p:attrName>
                                        </p:attrNameLst>
                                      </p:cBhvr>
                                      <p:tavLst>
                                        <p:tav tm="0">
                                          <p:val>
                                            <p:strVal val="#ppt_x"/>
                                          </p:val>
                                        </p:tav>
                                        <p:tav tm="100000">
                                          <p:val>
                                            <p:strVal val="#ppt_x"/>
                                          </p:val>
                                        </p:tav>
                                      </p:tavLst>
                                    </p:anim>
                                    <p:anim calcmode="lin" valueType="num">
                                      <p:cBhvr>
                                        <p:cTn id="9" dur="450" decel="100000" fill="hold"/>
                                        <p:tgtEl>
                                          <p:spTgt spid="4099"/>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4099"/>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450" decel="100000" fill="hold"/>
                                        <p:tgtEl>
                                          <p:spTgt spid="4"/>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4"/>
                                        </p:tgtEl>
                                        <p:attrNameLst>
                                          <p:attrName>ppt_y</p:attrName>
                                        </p:attrNameLst>
                                      </p:cBhvr>
                                      <p:tavLst>
                                        <p:tav tm="0">
                                          <p:val>
                                            <p:strVal val="#ppt_y-.03"/>
                                          </p:val>
                                        </p:tav>
                                        <p:tav tm="100000">
                                          <p:val>
                                            <p:strVal val="#ppt_y"/>
                                          </p:val>
                                        </p:tav>
                                      </p:tavLst>
                                    </p:anim>
                                  </p:childTnLst>
                                </p:cTn>
                              </p:par>
                            </p:childTnLst>
                          </p:cTn>
                        </p:par>
                        <p:par>
                          <p:cTn id="17" fill="hold">
                            <p:stCondLst>
                              <p:cond delay="500"/>
                            </p:stCondLst>
                            <p:childTnLst>
                              <p:par>
                                <p:cTn id="18" presetID="37" presetClass="entr" presetSubtype="0" fill="hold" grpId="0" nodeType="afterEffect">
                                  <p:stCondLst>
                                    <p:cond delay="0"/>
                                  </p:stCondLst>
                                  <p:childTnLst>
                                    <p:set>
                                      <p:cBhvr>
                                        <p:cTn id="19" dur="1" fill="hold">
                                          <p:stCondLst>
                                            <p:cond delay="0"/>
                                          </p:stCondLst>
                                        </p:cTn>
                                        <p:tgtEl>
                                          <p:spTgt spid="4097"/>
                                        </p:tgtEl>
                                        <p:attrNameLst>
                                          <p:attrName>style.visibility</p:attrName>
                                        </p:attrNameLst>
                                      </p:cBhvr>
                                      <p:to>
                                        <p:strVal val="visible"/>
                                      </p:to>
                                    </p:set>
                                    <p:animEffect transition="in" filter="fade">
                                      <p:cBhvr>
                                        <p:cTn id="20" dur="500"/>
                                        <p:tgtEl>
                                          <p:spTgt spid="4097"/>
                                        </p:tgtEl>
                                      </p:cBhvr>
                                    </p:animEffect>
                                    <p:anim calcmode="lin" valueType="num">
                                      <p:cBhvr>
                                        <p:cTn id="21" dur="500" fill="hold"/>
                                        <p:tgtEl>
                                          <p:spTgt spid="4097"/>
                                        </p:tgtEl>
                                        <p:attrNameLst>
                                          <p:attrName>ppt_x</p:attrName>
                                        </p:attrNameLst>
                                      </p:cBhvr>
                                      <p:tavLst>
                                        <p:tav tm="0">
                                          <p:val>
                                            <p:strVal val="#ppt_x"/>
                                          </p:val>
                                        </p:tav>
                                        <p:tav tm="100000">
                                          <p:val>
                                            <p:strVal val="#ppt_x"/>
                                          </p:val>
                                        </p:tav>
                                      </p:tavLst>
                                    </p:anim>
                                    <p:anim calcmode="lin" valueType="num">
                                      <p:cBhvr>
                                        <p:cTn id="22" dur="450" decel="100000" fill="hold"/>
                                        <p:tgtEl>
                                          <p:spTgt spid="4097"/>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4097"/>
                                        </p:tgtEl>
                                        <p:attrNameLst>
                                          <p:attrName>ppt_y</p:attrName>
                                        </p:attrNameLst>
                                      </p:cBhvr>
                                      <p:tavLst>
                                        <p:tav tm="0">
                                          <p:val>
                                            <p:strVal val="#ppt_y-.03"/>
                                          </p:val>
                                        </p:tav>
                                        <p:tav tm="100000">
                                          <p:val>
                                            <p:strVal val="#ppt_y"/>
                                          </p:val>
                                        </p:tav>
                                      </p:tavLst>
                                    </p:anim>
                                  </p:childTnLst>
                                </p:cTn>
                              </p:par>
                            </p:childTnLst>
                          </p:cTn>
                        </p:par>
                        <p:par>
                          <p:cTn id="24" fill="hold">
                            <p:stCondLst>
                              <p:cond delay="1000"/>
                            </p:stCondLst>
                            <p:childTnLst>
                              <p:par>
                                <p:cTn id="25" presetID="37" presetClass="entr" presetSubtype="0" fill="hold" grpId="0" nodeType="afterEffect">
                                  <p:stCondLst>
                                    <p:cond delay="0"/>
                                  </p:stCondLst>
                                  <p:childTnLst>
                                    <p:set>
                                      <p:cBhvr>
                                        <p:cTn id="26" dur="1" fill="hold">
                                          <p:stCondLst>
                                            <p:cond delay="0"/>
                                          </p:stCondLst>
                                        </p:cTn>
                                        <p:tgtEl>
                                          <p:spTgt spid="4098"/>
                                        </p:tgtEl>
                                        <p:attrNameLst>
                                          <p:attrName>style.visibility</p:attrName>
                                        </p:attrNameLst>
                                      </p:cBhvr>
                                      <p:to>
                                        <p:strVal val="visible"/>
                                      </p:to>
                                    </p:set>
                                    <p:animEffect transition="in" filter="fade">
                                      <p:cBhvr>
                                        <p:cTn id="27" dur="500"/>
                                        <p:tgtEl>
                                          <p:spTgt spid="4098"/>
                                        </p:tgtEl>
                                      </p:cBhvr>
                                    </p:animEffect>
                                    <p:anim calcmode="lin" valueType="num">
                                      <p:cBhvr>
                                        <p:cTn id="28" dur="500" fill="hold"/>
                                        <p:tgtEl>
                                          <p:spTgt spid="4098"/>
                                        </p:tgtEl>
                                        <p:attrNameLst>
                                          <p:attrName>ppt_x</p:attrName>
                                        </p:attrNameLst>
                                      </p:cBhvr>
                                      <p:tavLst>
                                        <p:tav tm="0">
                                          <p:val>
                                            <p:strVal val="#ppt_x"/>
                                          </p:val>
                                        </p:tav>
                                        <p:tav tm="100000">
                                          <p:val>
                                            <p:strVal val="#ppt_x"/>
                                          </p:val>
                                        </p:tav>
                                      </p:tavLst>
                                    </p:anim>
                                    <p:anim calcmode="lin" valueType="num">
                                      <p:cBhvr>
                                        <p:cTn id="29" dur="450" decel="100000" fill="hold"/>
                                        <p:tgtEl>
                                          <p:spTgt spid="4098"/>
                                        </p:tgtEl>
                                        <p:attrNameLst>
                                          <p:attrName>ppt_y</p:attrName>
                                        </p:attrNameLst>
                                      </p:cBhvr>
                                      <p:tavLst>
                                        <p:tav tm="0">
                                          <p:val>
                                            <p:strVal val="#ppt_y+1"/>
                                          </p:val>
                                        </p:tav>
                                        <p:tav tm="100000">
                                          <p:val>
                                            <p:strVal val="#ppt_y-.03"/>
                                          </p:val>
                                        </p:tav>
                                      </p:tavLst>
                                    </p:anim>
                                    <p:anim calcmode="lin" valueType="num">
                                      <p:cBhvr>
                                        <p:cTn id="30" dur="50" accel="100000" fill="hold">
                                          <p:stCondLst>
                                            <p:cond delay="450"/>
                                          </p:stCondLst>
                                        </p:cTn>
                                        <p:tgtEl>
                                          <p:spTgt spid="4098"/>
                                        </p:tgtEl>
                                        <p:attrNameLst>
                                          <p:attrName>ppt_y</p:attrName>
                                        </p:attrNameLst>
                                      </p:cBhvr>
                                      <p:tavLst>
                                        <p:tav tm="0">
                                          <p:val>
                                            <p:strVal val="#ppt_y-.03"/>
                                          </p:val>
                                        </p:tav>
                                        <p:tav tm="100000">
                                          <p:val>
                                            <p:strVal val="#ppt_y"/>
                                          </p:val>
                                        </p:tav>
                                      </p:tavLst>
                                    </p:anim>
                                  </p:childTnLst>
                                </p:cTn>
                              </p:par>
                            </p:childTnLst>
                          </p:cTn>
                        </p:par>
                        <p:par>
                          <p:cTn id="31" fill="hold">
                            <p:stCondLst>
                              <p:cond delay="1500"/>
                            </p:stCondLst>
                            <p:childTnLst>
                              <p:par>
                                <p:cTn id="32" presetID="2" presetClass="entr" presetSubtype="4" accel="50000" decel="50000" fill="hold" grpId="0" nodeType="afterEffect">
                                  <p:stCondLst>
                                    <p:cond delay="0"/>
                                  </p:stCondLst>
                                  <p:childTnLst>
                                    <p:set>
                                      <p:cBhvr>
                                        <p:cTn id="33" dur="1" fill="hold">
                                          <p:stCondLst>
                                            <p:cond delay="0"/>
                                          </p:stCondLst>
                                        </p:cTn>
                                        <p:tgtEl>
                                          <p:spTgt spid="4100"/>
                                        </p:tgtEl>
                                        <p:attrNameLst>
                                          <p:attrName>style.visibility</p:attrName>
                                        </p:attrNameLst>
                                      </p:cBhvr>
                                      <p:to>
                                        <p:strVal val="visible"/>
                                      </p:to>
                                    </p:set>
                                    <p:anim calcmode="lin" valueType="num">
                                      <p:cBhvr additive="base">
                                        <p:cTn id="34" dur="500" fill="hold"/>
                                        <p:tgtEl>
                                          <p:spTgt spid="4100"/>
                                        </p:tgtEl>
                                        <p:attrNameLst>
                                          <p:attrName>ppt_x</p:attrName>
                                        </p:attrNameLst>
                                      </p:cBhvr>
                                      <p:tavLst>
                                        <p:tav tm="0">
                                          <p:val>
                                            <p:strVal val="#ppt_x"/>
                                          </p:val>
                                        </p:tav>
                                        <p:tav tm="100000">
                                          <p:val>
                                            <p:strVal val="#ppt_x"/>
                                          </p:val>
                                        </p:tav>
                                      </p:tavLst>
                                    </p:anim>
                                    <p:anim calcmode="lin" valueType="num">
                                      <p:cBhvr additive="base">
                                        <p:cTn id="35" dur="500" fill="hold"/>
                                        <p:tgtEl>
                                          <p:spTgt spid="4100"/>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55"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strVal val="#ppt_w*0.70"/>
                                          </p:val>
                                        </p:tav>
                                        <p:tav tm="100000">
                                          <p:val>
                                            <p:strVal val="#ppt_w"/>
                                          </p:val>
                                        </p:tav>
                                      </p:tavLst>
                                    </p:anim>
                                    <p:anim calcmode="lin" valueType="num">
                                      <p:cBhvr>
                                        <p:cTn id="40" dur="500" fill="hold"/>
                                        <p:tgtEl>
                                          <p:spTgt spid="8"/>
                                        </p:tgtEl>
                                        <p:attrNameLst>
                                          <p:attrName>ppt_h</p:attrName>
                                        </p:attrNameLst>
                                      </p:cBhvr>
                                      <p:tavLst>
                                        <p:tav tm="0">
                                          <p:val>
                                            <p:strVal val="#ppt_h"/>
                                          </p:val>
                                        </p:tav>
                                        <p:tav tm="100000">
                                          <p:val>
                                            <p:strVal val="#ppt_h"/>
                                          </p:val>
                                        </p:tav>
                                      </p:tavLst>
                                    </p:anim>
                                    <p:animEffect transition="in" filter="fade">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animBg="1"/>
      <p:bldP spid="4098" grpId="0" animBg="1"/>
      <p:bldP spid="4099" grpId="0" animBg="1"/>
      <p:bldP spid="4100"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228600" y="1828800"/>
            <a:ext cx="8675191" cy="3886200"/>
          </a:xfrm>
          <a:prstGeom prst="rect">
            <a:avLst/>
          </a:prstGeom>
          <a:solidFill>
            <a:srgbClr val="FFFFFF"/>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fr-FR" sz="56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endParaRPr>
          </a:p>
        </p:txBody>
      </p:sp>
      <p:pic>
        <p:nvPicPr>
          <p:cNvPr id="5" name="Espace réservé du contenu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2209800"/>
            <a:ext cx="8229600" cy="3046495"/>
          </a:xfrm>
        </p:spPr>
      </p:pic>
      <p:sp>
        <p:nvSpPr>
          <p:cNvPr id="4" name="Espace réservé du numéro de diapositive 3"/>
          <p:cNvSpPr>
            <a:spLocks noGrp="1"/>
          </p:cNvSpPr>
          <p:nvPr>
            <p:ph type="sldNum" sz="quarter" idx="10"/>
          </p:nvPr>
        </p:nvSpPr>
        <p:spPr/>
        <p:txBody>
          <a:bodyPr/>
          <a:lstStyle/>
          <a:p>
            <a:fld id="{D9F94778-52A2-BA4F-A127-D256696C8BDE}" type="slidenum">
              <a:rPr lang="en-US" smtClean="0"/>
              <a:pPr/>
              <a:t>14</a:t>
            </a:fld>
            <a:endParaRPr lang="en-US"/>
          </a:p>
        </p:txBody>
      </p:sp>
      <p:sp>
        <p:nvSpPr>
          <p:cNvPr id="7" name="AutoShape 33"/>
          <p:cNvSpPr>
            <a:spLocks/>
          </p:cNvSpPr>
          <p:nvPr/>
        </p:nvSpPr>
        <p:spPr bwMode="auto">
          <a:xfrm>
            <a:off x="3329652" y="284957"/>
            <a:ext cx="2571024"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8" name="Rectangle 34"/>
          <p:cNvSpPr>
            <a:spLocks/>
          </p:cNvSpPr>
          <p:nvPr/>
        </p:nvSpPr>
        <p:spPr bwMode="auto">
          <a:xfrm>
            <a:off x="3329651" y="441912"/>
            <a:ext cx="2571025"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SYSTEM  OVERVIEW</a:t>
            </a:r>
            <a:endParaRPr lang="en-US" sz="2600" dirty="0">
              <a:solidFill>
                <a:srgbClr val="FFFFFF"/>
              </a:solidFill>
              <a:latin typeface="Bebas" charset="0"/>
              <a:ea typeface="Bebas" charset="0"/>
              <a:cs typeface="Bebas" charset="0"/>
              <a:sym typeface="Bebas" charset="0"/>
            </a:endParaRPr>
          </a:p>
        </p:txBody>
      </p:sp>
    </p:spTree>
    <p:extLst>
      <p:ext uri="{BB962C8B-B14F-4D97-AF65-F5344CB8AC3E}">
        <p14:creationId xmlns:p14="http://schemas.microsoft.com/office/powerpoint/2010/main" val="210640010"/>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0"/>
          </p:nvPr>
        </p:nvSpPr>
        <p:spPr/>
        <p:txBody>
          <a:bodyPr/>
          <a:lstStyle/>
          <a:p>
            <a:fld id="{D9F94778-52A2-BA4F-A127-D256696C8BDE}" type="slidenum">
              <a:rPr lang="en-US" smtClean="0"/>
              <a:pPr/>
              <a:t>15</a:t>
            </a:fld>
            <a:endParaRPr lang="en-US"/>
          </a:p>
        </p:txBody>
      </p:sp>
      <p:sp>
        <p:nvSpPr>
          <p:cNvPr id="5" name="AutoShape 33"/>
          <p:cNvSpPr>
            <a:spLocks/>
          </p:cNvSpPr>
          <p:nvPr/>
        </p:nvSpPr>
        <p:spPr bwMode="auto">
          <a:xfrm>
            <a:off x="3020019" y="284957"/>
            <a:ext cx="3190296"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6" name="Rectangle 34"/>
          <p:cNvSpPr>
            <a:spLocks/>
          </p:cNvSpPr>
          <p:nvPr/>
        </p:nvSpPr>
        <p:spPr bwMode="auto">
          <a:xfrm>
            <a:off x="3020018" y="441912"/>
            <a:ext cx="3190297"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SYSTEM  ARCHITECTURE</a:t>
            </a:r>
            <a:endParaRPr lang="en-US" sz="2600" dirty="0">
              <a:solidFill>
                <a:srgbClr val="FFFFFF"/>
              </a:solidFill>
              <a:latin typeface="Bebas" charset="0"/>
              <a:ea typeface="Bebas" charset="0"/>
              <a:cs typeface="Bebas" charset="0"/>
              <a:sym typeface="Bebas" charset="0"/>
            </a:endParaRPr>
          </a:p>
        </p:txBody>
      </p:sp>
      <p:sp>
        <p:nvSpPr>
          <p:cNvPr id="8" name="Rectangle 7"/>
          <p:cNvSpPr/>
          <p:nvPr/>
        </p:nvSpPr>
        <p:spPr bwMode="auto">
          <a:xfrm>
            <a:off x="228600" y="1281112"/>
            <a:ext cx="8675191" cy="5043488"/>
          </a:xfrm>
          <a:prstGeom prst="rect">
            <a:avLst/>
          </a:prstGeom>
          <a:solidFill>
            <a:srgbClr val="FFFFFF"/>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fr-FR" sz="56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endParaRPr>
          </a:p>
        </p:txBody>
      </p:sp>
      <p:pic>
        <p:nvPicPr>
          <p:cNvPr id="7" name="Imag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0" y="1981200"/>
            <a:ext cx="5571950" cy="3862479"/>
          </a:xfrm>
          <a:prstGeom prst="rect">
            <a:avLst/>
          </a:prstGeom>
        </p:spPr>
      </p:pic>
    </p:spTree>
    <p:extLst>
      <p:ext uri="{BB962C8B-B14F-4D97-AF65-F5344CB8AC3E}">
        <p14:creationId xmlns:p14="http://schemas.microsoft.com/office/powerpoint/2010/main" val="2683894702"/>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0"/>
          </p:nvPr>
        </p:nvSpPr>
        <p:spPr/>
        <p:txBody>
          <a:bodyPr/>
          <a:lstStyle/>
          <a:p>
            <a:fld id="{D9F94778-52A2-BA4F-A127-D256696C8BDE}" type="slidenum">
              <a:rPr lang="en-US" smtClean="0"/>
              <a:pPr/>
              <a:t>16</a:t>
            </a:fld>
            <a:endParaRPr lang="en-US"/>
          </a:p>
        </p:txBody>
      </p:sp>
      <p:sp>
        <p:nvSpPr>
          <p:cNvPr id="5" name="AutoShape 33"/>
          <p:cNvSpPr>
            <a:spLocks/>
          </p:cNvSpPr>
          <p:nvPr/>
        </p:nvSpPr>
        <p:spPr bwMode="auto">
          <a:xfrm>
            <a:off x="3200400" y="284957"/>
            <a:ext cx="2819400"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6" name="Rectangle 34"/>
          <p:cNvSpPr>
            <a:spLocks/>
          </p:cNvSpPr>
          <p:nvPr/>
        </p:nvSpPr>
        <p:spPr bwMode="auto">
          <a:xfrm>
            <a:off x="3371975" y="441912"/>
            <a:ext cx="2486386"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Main Application</a:t>
            </a:r>
            <a:endParaRPr lang="en-US" sz="2600" dirty="0">
              <a:solidFill>
                <a:srgbClr val="FFFFFF"/>
              </a:solidFill>
              <a:latin typeface="Bebas" charset="0"/>
              <a:ea typeface="Bebas" charset="0"/>
              <a:cs typeface="Bebas" charset="0"/>
              <a:sym typeface="Bebas" charset="0"/>
            </a:endParaRPr>
          </a:p>
        </p:txBody>
      </p:sp>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147" y="1009443"/>
            <a:ext cx="8819644" cy="5080440"/>
          </a:xfrm>
          <a:prstGeom prst="rect">
            <a:avLst/>
          </a:prstGeom>
        </p:spPr>
      </p:pic>
    </p:spTree>
    <p:extLst>
      <p:ext uri="{BB962C8B-B14F-4D97-AF65-F5344CB8AC3E}">
        <p14:creationId xmlns:p14="http://schemas.microsoft.com/office/powerpoint/2010/main" val="3928122065"/>
      </p:ext>
    </p:extLst>
  </p:cSld>
  <p:clrMapOvr>
    <a:masterClrMapping/>
  </p:clrMapOvr>
  <p:transition>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228600" y="1281112"/>
            <a:ext cx="8675191" cy="5043488"/>
          </a:xfrm>
          <a:prstGeom prst="rect">
            <a:avLst/>
          </a:prstGeom>
          <a:solidFill>
            <a:srgbClr val="FFFFFF"/>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fr-FR" sz="56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endParaRPr>
          </a:p>
        </p:txBody>
      </p:sp>
      <p:sp>
        <p:nvSpPr>
          <p:cNvPr id="4" name="Espace réservé du numéro de diapositive 3"/>
          <p:cNvSpPr>
            <a:spLocks noGrp="1"/>
          </p:cNvSpPr>
          <p:nvPr>
            <p:ph type="sldNum" sz="quarter" idx="10"/>
          </p:nvPr>
        </p:nvSpPr>
        <p:spPr/>
        <p:txBody>
          <a:bodyPr/>
          <a:lstStyle/>
          <a:p>
            <a:fld id="{D9F94778-52A2-BA4F-A127-D256696C8BDE}" type="slidenum">
              <a:rPr lang="en-US" smtClean="0"/>
              <a:pPr/>
              <a:t>17</a:t>
            </a:fld>
            <a:endParaRPr lang="en-US"/>
          </a:p>
        </p:txBody>
      </p:sp>
      <p:sp>
        <p:nvSpPr>
          <p:cNvPr id="6" name="AutoShape 33"/>
          <p:cNvSpPr>
            <a:spLocks/>
          </p:cNvSpPr>
          <p:nvPr/>
        </p:nvSpPr>
        <p:spPr bwMode="auto">
          <a:xfrm>
            <a:off x="3200400" y="284957"/>
            <a:ext cx="2819400"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7" name="Rectangle 34"/>
          <p:cNvSpPr>
            <a:spLocks/>
          </p:cNvSpPr>
          <p:nvPr/>
        </p:nvSpPr>
        <p:spPr bwMode="auto">
          <a:xfrm>
            <a:off x="3480502" y="441912"/>
            <a:ext cx="2269339"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COMMUNICATION</a:t>
            </a:r>
            <a:endParaRPr lang="en-US" sz="2600" dirty="0">
              <a:solidFill>
                <a:srgbClr val="FFFFFF"/>
              </a:solidFill>
              <a:latin typeface="Bebas" charset="0"/>
              <a:ea typeface="Bebas" charset="0"/>
              <a:cs typeface="Bebas" charset="0"/>
              <a:sym typeface="Bebas" charset="0"/>
            </a:endParaRPr>
          </a:p>
        </p:txBody>
      </p:sp>
      <p:pic>
        <p:nvPicPr>
          <p:cNvPr id="8" name="Imag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972" y="2590800"/>
            <a:ext cx="8166256" cy="2953752"/>
          </a:xfrm>
          <a:prstGeom prst="rect">
            <a:avLst/>
          </a:prstGeom>
        </p:spPr>
      </p:pic>
    </p:spTree>
    <p:extLst>
      <p:ext uri="{BB962C8B-B14F-4D97-AF65-F5344CB8AC3E}">
        <p14:creationId xmlns:p14="http://schemas.microsoft.com/office/powerpoint/2010/main" val="2140069122"/>
      </p:ext>
    </p:extLst>
  </p:cSld>
  <p:clrMapOvr>
    <a:masterClrMapping/>
  </p:clrMapOvr>
  <p:transition>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0"/>
          </p:nvPr>
        </p:nvSpPr>
        <p:spPr/>
        <p:txBody>
          <a:bodyPr/>
          <a:lstStyle/>
          <a:p>
            <a:fld id="{D9F94778-52A2-BA4F-A127-D256696C8BDE}" type="slidenum">
              <a:rPr lang="en-US" smtClean="0"/>
              <a:pPr/>
              <a:t>18</a:t>
            </a:fld>
            <a:endParaRPr lang="en-US"/>
          </a:p>
        </p:txBody>
      </p:sp>
      <p:pic>
        <p:nvPicPr>
          <p:cNvPr id="13" name="Espace réservé du contenu 12" descr="consApp(1).png"/>
          <p:cNvPicPr>
            <a:picLocks noGrp="1" noChangeAspect="1"/>
          </p:cNvPicPr>
          <p:nvPr>
            <p:ph idx="1"/>
          </p:nvPr>
        </p:nvPicPr>
        <p:blipFill rotWithShape="1">
          <a:blip r:embed="rId3">
            <a:extLst>
              <a:ext uri="{28A0092B-C50C-407E-A947-70E740481C1C}">
                <a14:useLocalDpi xmlns:a14="http://schemas.microsoft.com/office/drawing/2010/main" val="0"/>
              </a:ext>
            </a:extLst>
          </a:blip>
          <a:srcRect l="1364" r="-64"/>
          <a:stretch/>
        </p:blipFill>
        <p:spPr>
          <a:xfrm>
            <a:off x="0" y="1676400"/>
            <a:ext cx="9144000" cy="4146644"/>
          </a:xfrm>
        </p:spPr>
      </p:pic>
      <p:sp>
        <p:nvSpPr>
          <p:cNvPr id="6" name="AutoShape 33"/>
          <p:cNvSpPr>
            <a:spLocks/>
          </p:cNvSpPr>
          <p:nvPr/>
        </p:nvSpPr>
        <p:spPr bwMode="auto">
          <a:xfrm>
            <a:off x="2975464" y="284957"/>
            <a:ext cx="3279424"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7" name="Rectangle 34"/>
          <p:cNvSpPr>
            <a:spLocks/>
          </p:cNvSpPr>
          <p:nvPr/>
        </p:nvSpPr>
        <p:spPr bwMode="auto">
          <a:xfrm>
            <a:off x="2975464" y="441912"/>
            <a:ext cx="3279424"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CONSUMER APPLICATION</a:t>
            </a:r>
            <a:endParaRPr lang="en-US" sz="2600" dirty="0">
              <a:solidFill>
                <a:srgbClr val="FFFFFF"/>
              </a:solidFill>
              <a:latin typeface="Bebas" charset="0"/>
              <a:ea typeface="Bebas" charset="0"/>
              <a:cs typeface="Bebas" charset="0"/>
              <a:sym typeface="Bebas" charset="0"/>
            </a:endParaRPr>
          </a:p>
        </p:txBody>
      </p:sp>
    </p:spTree>
    <p:extLst>
      <p:ext uri="{BB962C8B-B14F-4D97-AF65-F5344CB8AC3E}">
        <p14:creationId xmlns:p14="http://schemas.microsoft.com/office/powerpoint/2010/main" val="358529004"/>
      </p:ext>
    </p:extLst>
  </p:cSld>
  <p:clrMapOvr>
    <a:masterClrMapping/>
  </p:clrMapOvr>
  <p:transition>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lide Number Placeholder 3"/>
          <p:cNvSpPr>
            <a:spLocks noGrp="1"/>
          </p:cNvSpPr>
          <p:nvPr>
            <p:ph type="sldNum" sz="quarter" idx="10"/>
          </p:nvPr>
        </p:nvSpPr>
        <p:spPr/>
        <p:txBody>
          <a:bodyPr/>
          <a:lstStyle/>
          <a:p>
            <a:fld id="{0F049D73-E82B-1445-9CEC-6ADE38139DCD}" type="slidenum">
              <a:rPr lang="en-US"/>
              <a:pPr/>
              <a:t>19</a:t>
            </a:fld>
            <a:endParaRPr lang="en-US"/>
          </a:p>
        </p:txBody>
      </p:sp>
      <p:grpSp>
        <p:nvGrpSpPr>
          <p:cNvPr id="36868" name="Group 4"/>
          <p:cNvGrpSpPr>
            <a:grpSpLocks/>
          </p:cNvGrpSpPr>
          <p:nvPr/>
        </p:nvGrpSpPr>
        <p:grpSpPr bwMode="auto">
          <a:xfrm>
            <a:off x="461367" y="2159000"/>
            <a:ext cx="8206383" cy="2489200"/>
            <a:chOff x="0" y="0"/>
            <a:chExt cx="13784" cy="4152"/>
          </a:xfrm>
        </p:grpSpPr>
        <p:sp>
          <p:nvSpPr>
            <p:cNvPr id="36865" name="AutoShape 1"/>
            <p:cNvSpPr>
              <a:spLocks/>
            </p:cNvSpPr>
            <p:nvPr/>
          </p:nvSpPr>
          <p:spPr bwMode="auto">
            <a:xfrm>
              <a:off x="0" y="0"/>
              <a:ext cx="4165" cy="4152"/>
            </a:xfrm>
            <a:custGeom>
              <a:avLst/>
              <a:gdLst>
                <a:gd name="T0" fmla="*/ 10800 w 21600"/>
                <a:gd name="T1" fmla="*/ 10800 h 21600"/>
              </a:gdLst>
              <a:ahLst/>
              <a:cxnLst>
                <a:cxn ang="0">
                  <a:pos x="T0" y="T1"/>
                </a:cxn>
              </a:cxnLst>
              <a:rect l="0" t="0" r="r" b="b"/>
              <a:pathLst>
                <a:path w="21600" h="21600">
                  <a:moveTo>
                    <a:pt x="17305" y="0"/>
                  </a:moveTo>
                  <a:lnTo>
                    <a:pt x="15677" y="0"/>
                  </a:lnTo>
                  <a:lnTo>
                    <a:pt x="4295" y="0"/>
                  </a:lnTo>
                  <a:cubicBezTo>
                    <a:pt x="1922" y="0"/>
                    <a:pt x="0" y="1866"/>
                    <a:pt x="0" y="4170"/>
                  </a:cubicBezTo>
                  <a:lnTo>
                    <a:pt x="0" y="9594"/>
                  </a:lnTo>
                  <a:lnTo>
                    <a:pt x="0" y="17432"/>
                  </a:lnTo>
                  <a:lnTo>
                    <a:pt x="0" y="21600"/>
                  </a:lnTo>
                  <a:lnTo>
                    <a:pt x="4295" y="21600"/>
                  </a:lnTo>
                  <a:lnTo>
                    <a:pt x="8360" y="21600"/>
                  </a:lnTo>
                  <a:lnTo>
                    <a:pt x="17305" y="21600"/>
                  </a:lnTo>
                  <a:cubicBezTo>
                    <a:pt x="19676" y="21600"/>
                    <a:pt x="21600" y="19732"/>
                    <a:pt x="21600" y="17432"/>
                  </a:cubicBezTo>
                  <a:lnTo>
                    <a:pt x="21600" y="10740"/>
                  </a:lnTo>
                  <a:lnTo>
                    <a:pt x="21600" y="4170"/>
                  </a:lnTo>
                  <a:lnTo>
                    <a:pt x="21600" y="0"/>
                  </a:lnTo>
                  <a:cubicBezTo>
                    <a:pt x="21600" y="0"/>
                    <a:pt x="17305" y="0"/>
                    <a:pt x="17305" y="0"/>
                  </a:cubicBezTo>
                  <a:close/>
                  <a:moveTo>
                    <a:pt x="17305" y="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6866" name="AutoShape 2"/>
            <p:cNvSpPr>
              <a:spLocks/>
            </p:cNvSpPr>
            <p:nvPr/>
          </p:nvSpPr>
          <p:spPr bwMode="auto">
            <a:xfrm>
              <a:off x="4808" y="0"/>
              <a:ext cx="4165" cy="4152"/>
            </a:xfrm>
            <a:custGeom>
              <a:avLst/>
              <a:gdLst>
                <a:gd name="T0" fmla="*/ 10800 w 21600"/>
                <a:gd name="T1" fmla="*/ 10800 h 21600"/>
              </a:gdLst>
              <a:ahLst/>
              <a:cxnLst>
                <a:cxn ang="0">
                  <a:pos x="T0" y="T1"/>
                </a:cxn>
              </a:cxnLst>
              <a:rect l="0" t="0" r="r" b="b"/>
              <a:pathLst>
                <a:path w="21600" h="21600">
                  <a:moveTo>
                    <a:pt x="17305" y="0"/>
                  </a:moveTo>
                  <a:lnTo>
                    <a:pt x="15678" y="0"/>
                  </a:lnTo>
                  <a:lnTo>
                    <a:pt x="4296" y="0"/>
                  </a:lnTo>
                  <a:cubicBezTo>
                    <a:pt x="1923" y="0"/>
                    <a:pt x="0" y="1866"/>
                    <a:pt x="0" y="4170"/>
                  </a:cubicBezTo>
                  <a:lnTo>
                    <a:pt x="0" y="9594"/>
                  </a:lnTo>
                  <a:lnTo>
                    <a:pt x="0" y="17432"/>
                  </a:lnTo>
                  <a:lnTo>
                    <a:pt x="0" y="21600"/>
                  </a:lnTo>
                  <a:lnTo>
                    <a:pt x="4296" y="21600"/>
                  </a:lnTo>
                  <a:lnTo>
                    <a:pt x="8362" y="21600"/>
                  </a:lnTo>
                  <a:lnTo>
                    <a:pt x="17305" y="21600"/>
                  </a:lnTo>
                  <a:cubicBezTo>
                    <a:pt x="19677" y="21600"/>
                    <a:pt x="21600" y="19732"/>
                    <a:pt x="21600" y="17432"/>
                  </a:cubicBezTo>
                  <a:lnTo>
                    <a:pt x="21600" y="10740"/>
                  </a:lnTo>
                  <a:lnTo>
                    <a:pt x="21600" y="4170"/>
                  </a:lnTo>
                  <a:lnTo>
                    <a:pt x="21600" y="0"/>
                  </a:lnTo>
                  <a:cubicBezTo>
                    <a:pt x="21600" y="0"/>
                    <a:pt x="17305" y="0"/>
                    <a:pt x="17305" y="0"/>
                  </a:cubicBezTo>
                  <a:close/>
                  <a:moveTo>
                    <a:pt x="17305" y="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6867" name="AutoShape 3"/>
            <p:cNvSpPr>
              <a:spLocks/>
            </p:cNvSpPr>
            <p:nvPr/>
          </p:nvSpPr>
          <p:spPr bwMode="auto">
            <a:xfrm>
              <a:off x="9618" y="0"/>
              <a:ext cx="4166" cy="4152"/>
            </a:xfrm>
            <a:custGeom>
              <a:avLst/>
              <a:gdLst>
                <a:gd name="T0" fmla="*/ 10800 w 21600"/>
                <a:gd name="T1" fmla="*/ 10800 h 21600"/>
              </a:gdLst>
              <a:ahLst/>
              <a:cxnLst>
                <a:cxn ang="0">
                  <a:pos x="T0" y="T1"/>
                </a:cxn>
              </a:cxnLst>
              <a:rect l="0" t="0" r="r" b="b"/>
              <a:pathLst>
                <a:path w="21600" h="21600">
                  <a:moveTo>
                    <a:pt x="17304" y="0"/>
                  </a:moveTo>
                  <a:lnTo>
                    <a:pt x="15677" y="0"/>
                  </a:lnTo>
                  <a:lnTo>
                    <a:pt x="4295" y="0"/>
                  </a:lnTo>
                  <a:cubicBezTo>
                    <a:pt x="1923" y="0"/>
                    <a:pt x="0" y="1866"/>
                    <a:pt x="0" y="4170"/>
                  </a:cubicBezTo>
                  <a:lnTo>
                    <a:pt x="0" y="9594"/>
                  </a:lnTo>
                  <a:lnTo>
                    <a:pt x="0" y="17432"/>
                  </a:lnTo>
                  <a:lnTo>
                    <a:pt x="0" y="21600"/>
                  </a:lnTo>
                  <a:lnTo>
                    <a:pt x="4295" y="21600"/>
                  </a:lnTo>
                  <a:lnTo>
                    <a:pt x="8360" y="21600"/>
                  </a:lnTo>
                  <a:lnTo>
                    <a:pt x="17304" y="21600"/>
                  </a:lnTo>
                  <a:cubicBezTo>
                    <a:pt x="19677" y="21600"/>
                    <a:pt x="21600" y="19732"/>
                    <a:pt x="21600" y="17432"/>
                  </a:cubicBezTo>
                  <a:lnTo>
                    <a:pt x="21600" y="10740"/>
                  </a:lnTo>
                  <a:lnTo>
                    <a:pt x="21600" y="4170"/>
                  </a:lnTo>
                  <a:lnTo>
                    <a:pt x="21600" y="0"/>
                  </a:lnTo>
                  <a:cubicBezTo>
                    <a:pt x="21600" y="0"/>
                    <a:pt x="17304" y="0"/>
                    <a:pt x="17304" y="0"/>
                  </a:cubicBezTo>
                  <a:close/>
                  <a:moveTo>
                    <a:pt x="17304" y="0"/>
                  </a:moveTo>
                </a:path>
              </a:pathLst>
            </a:custGeom>
            <a:solidFill>
              <a:srgbClr val="DA5054"/>
            </a:solidFill>
            <a:ln w="12700" cap="flat">
              <a:noFill/>
              <a:miter lim="800000"/>
              <a:headEnd type="none" w="med" len="med"/>
              <a:tailEnd type="none" w="med" len="med"/>
            </a:ln>
          </p:spPr>
          <p:txBody>
            <a:bodyPr lIns="0" tIns="0" rIns="0" bIns="0">
              <a:prstTxWarp prst="textNoShape">
                <a:avLst/>
              </a:prstTxWarp>
            </a:bodyPr>
            <a:lstStyle/>
            <a:p>
              <a:endParaRPr lang="en-US"/>
            </a:p>
          </p:txBody>
        </p:sp>
      </p:grpSp>
      <p:grpSp>
        <p:nvGrpSpPr>
          <p:cNvPr id="21" name="Group 20"/>
          <p:cNvGrpSpPr/>
          <p:nvPr/>
        </p:nvGrpSpPr>
        <p:grpSpPr>
          <a:xfrm>
            <a:off x="762000" y="2362201"/>
            <a:ext cx="1900833" cy="380999"/>
            <a:chOff x="1960563" y="4464050"/>
            <a:chExt cx="5068889" cy="1008869"/>
          </a:xfrm>
        </p:grpSpPr>
        <p:sp>
          <p:nvSpPr>
            <p:cNvPr id="36872" name="Rectangle 8"/>
            <p:cNvSpPr>
              <a:spLocks/>
            </p:cNvSpPr>
            <p:nvPr/>
          </p:nvSpPr>
          <p:spPr bwMode="auto">
            <a:xfrm>
              <a:off x="1960563" y="4464050"/>
              <a:ext cx="4826001" cy="901701"/>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r>
                <a:rPr lang="en-US" sz="2000" dirty="0" smtClean="0">
                  <a:solidFill>
                    <a:srgbClr val="F1F1F1"/>
                  </a:solidFill>
                  <a:latin typeface="Bebas" charset="0"/>
                  <a:ea typeface="Bebas" charset="0"/>
                  <a:cs typeface="Bebas" charset="0"/>
                  <a:sym typeface="Bebas" charset="0"/>
                </a:rPr>
                <a:t>GUI</a:t>
              </a:r>
              <a:endParaRPr lang="en-US" sz="2000" dirty="0">
                <a:solidFill>
                  <a:srgbClr val="F1F1F1"/>
                </a:solidFill>
                <a:latin typeface="Bebas" charset="0"/>
                <a:ea typeface="Bebas" charset="0"/>
                <a:cs typeface="Bebas" charset="0"/>
                <a:sym typeface="Bebas" charset="0"/>
              </a:endParaRPr>
            </a:p>
          </p:txBody>
        </p:sp>
        <p:sp>
          <p:nvSpPr>
            <p:cNvPr id="36874" name="Line 10"/>
            <p:cNvSpPr>
              <a:spLocks noChangeShapeType="1"/>
            </p:cNvSpPr>
            <p:nvPr/>
          </p:nvSpPr>
          <p:spPr bwMode="auto">
            <a:xfrm>
              <a:off x="1960563" y="5472919"/>
              <a:ext cx="5068889" cy="0"/>
            </a:xfrm>
            <a:prstGeom prst="line">
              <a:avLst/>
            </a:prstGeom>
            <a:noFill/>
            <a:ln w="25400" cap="flat">
              <a:solidFill>
                <a:srgbClr val="FFFFFF"/>
              </a:solidFill>
              <a:prstDash val="sysDot"/>
              <a:miter lim="800000"/>
              <a:headEnd type="none" w="med" len="med"/>
              <a:tailEnd type="none" w="med" len="med"/>
            </a:ln>
          </p:spPr>
          <p:txBody>
            <a:bodyPr lIns="0" tIns="0" rIns="0" bIns="0">
              <a:prstTxWarp prst="textNoShape">
                <a:avLst/>
              </a:prstTxWarp>
            </a:bodyPr>
            <a:lstStyle/>
            <a:p>
              <a:endParaRPr lang="en-US"/>
            </a:p>
          </p:txBody>
        </p:sp>
      </p:grpSp>
      <p:grpSp>
        <p:nvGrpSpPr>
          <p:cNvPr id="22" name="Group 21"/>
          <p:cNvGrpSpPr/>
          <p:nvPr/>
        </p:nvGrpSpPr>
        <p:grpSpPr>
          <a:xfrm>
            <a:off x="3581400" y="2285999"/>
            <a:ext cx="2122290" cy="457201"/>
            <a:chOff x="9550398" y="4203422"/>
            <a:chExt cx="5659439" cy="1210650"/>
          </a:xfrm>
        </p:grpSpPr>
        <p:sp>
          <p:nvSpPr>
            <p:cNvPr id="36876" name="Rectangle 12"/>
            <p:cNvSpPr>
              <a:spLocks/>
            </p:cNvSpPr>
            <p:nvPr/>
          </p:nvSpPr>
          <p:spPr bwMode="auto">
            <a:xfrm>
              <a:off x="9753600" y="4203422"/>
              <a:ext cx="5456237" cy="960553"/>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r>
                <a:rPr lang="en-US" sz="2000" dirty="0" smtClean="0">
                  <a:solidFill>
                    <a:srgbClr val="F1F1F1"/>
                  </a:solidFill>
                  <a:latin typeface="Bebas" charset="0"/>
                  <a:ea typeface="Bebas" charset="0"/>
                  <a:cs typeface="Bebas" charset="0"/>
                  <a:sym typeface="Bebas" charset="0"/>
                </a:rPr>
                <a:t>MAIN APPLICATION </a:t>
              </a:r>
              <a:endParaRPr lang="en-US" sz="2000" dirty="0">
                <a:solidFill>
                  <a:srgbClr val="F1F1F1"/>
                </a:solidFill>
                <a:latin typeface="Bebas" charset="0"/>
                <a:ea typeface="Bebas" charset="0"/>
                <a:cs typeface="Bebas" charset="0"/>
                <a:sym typeface="Bebas" charset="0"/>
              </a:endParaRPr>
            </a:p>
          </p:txBody>
        </p:sp>
        <p:sp>
          <p:nvSpPr>
            <p:cNvPr id="36878" name="Line 14"/>
            <p:cNvSpPr>
              <a:spLocks noChangeShapeType="1"/>
            </p:cNvSpPr>
            <p:nvPr/>
          </p:nvSpPr>
          <p:spPr bwMode="auto">
            <a:xfrm>
              <a:off x="9550398" y="5414072"/>
              <a:ext cx="5068887" cy="0"/>
            </a:xfrm>
            <a:prstGeom prst="line">
              <a:avLst/>
            </a:prstGeom>
            <a:noFill/>
            <a:ln w="25400" cap="flat">
              <a:solidFill>
                <a:srgbClr val="FFFFFF"/>
              </a:solidFill>
              <a:prstDash val="sysDot"/>
              <a:miter lim="800000"/>
              <a:headEnd type="none" w="med" len="med"/>
              <a:tailEnd type="none" w="med" len="med"/>
            </a:ln>
          </p:spPr>
          <p:txBody>
            <a:bodyPr lIns="0" tIns="0" rIns="0" bIns="0">
              <a:prstTxWarp prst="textNoShape">
                <a:avLst/>
              </a:prstTxWarp>
            </a:bodyPr>
            <a:lstStyle/>
            <a:p>
              <a:endParaRPr lang="en-US"/>
            </a:p>
          </p:txBody>
        </p:sp>
      </p:grpSp>
      <p:grpSp>
        <p:nvGrpSpPr>
          <p:cNvPr id="23" name="Group 22"/>
          <p:cNvGrpSpPr/>
          <p:nvPr/>
        </p:nvGrpSpPr>
        <p:grpSpPr>
          <a:xfrm>
            <a:off x="6477000" y="2286000"/>
            <a:ext cx="1900833" cy="457200"/>
            <a:chOff x="17251363" y="4464050"/>
            <a:chExt cx="5068889" cy="1210646"/>
          </a:xfrm>
        </p:grpSpPr>
        <p:sp>
          <p:nvSpPr>
            <p:cNvPr id="36880" name="Rectangle 16"/>
            <p:cNvSpPr>
              <a:spLocks/>
            </p:cNvSpPr>
            <p:nvPr/>
          </p:nvSpPr>
          <p:spPr bwMode="auto">
            <a:xfrm>
              <a:off x="17251363" y="4464050"/>
              <a:ext cx="4825999" cy="901699"/>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r>
                <a:rPr lang="en-US" sz="2000" dirty="0" smtClean="0">
                  <a:solidFill>
                    <a:srgbClr val="F1F1F1"/>
                  </a:solidFill>
                  <a:latin typeface="Bebas" charset="0"/>
                  <a:ea typeface="Bebas" charset="0"/>
                  <a:cs typeface="Bebas" charset="0"/>
                  <a:sym typeface="Bebas" charset="0"/>
                </a:rPr>
                <a:t>COMMUNICATION</a:t>
              </a:r>
              <a:endParaRPr lang="en-US" sz="2000" dirty="0">
                <a:solidFill>
                  <a:srgbClr val="F1F1F1"/>
                </a:solidFill>
                <a:latin typeface="Bebas" charset="0"/>
                <a:ea typeface="Bebas" charset="0"/>
                <a:cs typeface="Bebas" charset="0"/>
                <a:sym typeface="Bebas" charset="0"/>
              </a:endParaRPr>
            </a:p>
          </p:txBody>
        </p:sp>
        <p:sp>
          <p:nvSpPr>
            <p:cNvPr id="36882" name="Line 18"/>
            <p:cNvSpPr>
              <a:spLocks noChangeShapeType="1"/>
            </p:cNvSpPr>
            <p:nvPr/>
          </p:nvSpPr>
          <p:spPr bwMode="auto">
            <a:xfrm>
              <a:off x="17251363" y="5674696"/>
              <a:ext cx="5068889" cy="0"/>
            </a:xfrm>
            <a:prstGeom prst="line">
              <a:avLst/>
            </a:prstGeom>
            <a:noFill/>
            <a:ln w="25400" cap="flat">
              <a:solidFill>
                <a:srgbClr val="FFFFFF"/>
              </a:solidFill>
              <a:prstDash val="sysDot"/>
              <a:miter lim="800000"/>
              <a:headEnd type="none" w="med" len="med"/>
              <a:tailEnd type="none" w="med" len="med"/>
            </a:ln>
          </p:spPr>
          <p:txBody>
            <a:bodyPr lIns="0" tIns="0" rIns="0" bIns="0">
              <a:prstTxWarp prst="textNoShape">
                <a:avLst/>
              </a:prstTxWarp>
            </a:bodyPr>
            <a:lstStyle/>
            <a:p>
              <a:endParaRPr lang="en-US"/>
            </a:p>
          </p:txBody>
        </p:sp>
      </p:grpSp>
      <p:sp>
        <p:nvSpPr>
          <p:cNvPr id="24" name="AutoShape 14"/>
          <p:cNvSpPr>
            <a:spLocks/>
          </p:cNvSpPr>
          <p:nvPr/>
        </p:nvSpPr>
        <p:spPr bwMode="auto">
          <a:xfrm>
            <a:off x="3429000" y="208757"/>
            <a:ext cx="2286000"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25" name="Rectangle 15"/>
          <p:cNvSpPr>
            <a:spLocks/>
          </p:cNvSpPr>
          <p:nvPr/>
        </p:nvSpPr>
        <p:spPr bwMode="auto">
          <a:xfrm>
            <a:off x="3452150" y="352375"/>
            <a:ext cx="2232568" cy="333425"/>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Design Pattern</a:t>
            </a:r>
            <a:endParaRPr lang="en-US" sz="2600" dirty="0">
              <a:solidFill>
                <a:srgbClr val="FFFFFF"/>
              </a:solidFill>
              <a:latin typeface="Bebas" charset="0"/>
              <a:ea typeface="Bebas" charset="0"/>
              <a:cs typeface="Bebas" charset="0"/>
              <a:sym typeface="Bebas" charset="0"/>
            </a:endParaRPr>
          </a:p>
        </p:txBody>
      </p:sp>
      <p:sp>
        <p:nvSpPr>
          <p:cNvPr id="2" name="ZoneTexte 1"/>
          <p:cNvSpPr txBox="1"/>
          <p:nvPr/>
        </p:nvSpPr>
        <p:spPr>
          <a:xfrm>
            <a:off x="457200" y="2895601"/>
            <a:ext cx="2514600" cy="646331"/>
          </a:xfrm>
          <a:prstGeom prst="rect">
            <a:avLst/>
          </a:prstGeom>
          <a:noFill/>
        </p:spPr>
        <p:txBody>
          <a:bodyPr wrap="square" rtlCol="0">
            <a:spAutoFit/>
          </a:bodyPr>
          <a:lstStyle/>
          <a:p>
            <a:pPr marL="342900" indent="-342900" algn="l">
              <a:buFont typeface="Arial"/>
              <a:buChar char="•"/>
            </a:pPr>
            <a:r>
              <a:rPr lang="fr-FR" sz="1800" dirty="0" smtClean="0">
                <a:solidFill>
                  <a:srgbClr val="FFFFFF"/>
                </a:solidFill>
                <a:latin typeface="+mj-lt"/>
              </a:rPr>
              <a:t>Composite </a:t>
            </a:r>
            <a:r>
              <a:rPr lang="fr-FR" sz="1800" dirty="0" err="1" smtClean="0">
                <a:solidFill>
                  <a:srgbClr val="FFFFFF"/>
                </a:solidFill>
                <a:latin typeface="+mj-lt"/>
              </a:rPr>
              <a:t>View</a:t>
            </a:r>
            <a:endParaRPr lang="fr-FR" sz="1800" dirty="0" smtClean="0">
              <a:solidFill>
                <a:srgbClr val="FFFFFF"/>
              </a:solidFill>
              <a:latin typeface="+mj-lt"/>
            </a:endParaRPr>
          </a:p>
          <a:p>
            <a:pPr marL="342900" indent="-342900" algn="l">
              <a:buFont typeface="Arial"/>
              <a:buChar char="•"/>
            </a:pPr>
            <a:r>
              <a:rPr lang="fr-FR" sz="1800" dirty="0" smtClean="0">
                <a:solidFill>
                  <a:srgbClr val="FFFFFF"/>
                </a:solidFill>
                <a:latin typeface="+mj-lt"/>
              </a:rPr>
              <a:t>UI patterns</a:t>
            </a:r>
            <a:endParaRPr lang="fr-FR" sz="1800" dirty="0">
              <a:solidFill>
                <a:srgbClr val="FFFFFF"/>
              </a:solidFill>
              <a:latin typeface="+mj-lt"/>
            </a:endParaRPr>
          </a:p>
        </p:txBody>
      </p:sp>
      <p:sp>
        <p:nvSpPr>
          <p:cNvPr id="26" name="ZoneTexte 25"/>
          <p:cNvSpPr txBox="1"/>
          <p:nvPr/>
        </p:nvSpPr>
        <p:spPr>
          <a:xfrm>
            <a:off x="3352800" y="2819400"/>
            <a:ext cx="2438400" cy="1200329"/>
          </a:xfrm>
          <a:prstGeom prst="rect">
            <a:avLst/>
          </a:prstGeom>
          <a:noFill/>
        </p:spPr>
        <p:txBody>
          <a:bodyPr wrap="square" rtlCol="0">
            <a:spAutoFit/>
          </a:bodyPr>
          <a:lstStyle/>
          <a:p>
            <a:pPr marL="342900" indent="-342900" algn="l">
              <a:buFont typeface="Arial"/>
              <a:buChar char="•"/>
            </a:pPr>
            <a:r>
              <a:rPr lang="fr-FR" sz="1800" dirty="0" smtClean="0">
                <a:solidFill>
                  <a:srgbClr val="FFFFFF"/>
                </a:solidFill>
              </a:rPr>
              <a:t>DAO</a:t>
            </a:r>
          </a:p>
          <a:p>
            <a:pPr marL="342900" indent="-342900" algn="l">
              <a:buFont typeface="Arial"/>
              <a:buChar char="•"/>
            </a:pPr>
            <a:r>
              <a:rPr lang="fr-FR" sz="1800" dirty="0" smtClean="0">
                <a:solidFill>
                  <a:srgbClr val="FFFFFF"/>
                </a:solidFill>
              </a:rPr>
              <a:t>MVC</a:t>
            </a:r>
          </a:p>
          <a:p>
            <a:pPr marL="342900" indent="-342900" algn="l">
              <a:buFont typeface="Arial"/>
              <a:buChar char="•"/>
            </a:pPr>
            <a:r>
              <a:rPr lang="fr-FR" sz="1800" dirty="0" err="1" smtClean="0">
                <a:solidFill>
                  <a:srgbClr val="FFFFFF"/>
                </a:solidFill>
              </a:rPr>
              <a:t>Facade</a:t>
            </a:r>
            <a:endParaRPr lang="fr-FR" sz="1800" dirty="0" smtClean="0">
              <a:solidFill>
                <a:srgbClr val="FFFFFF"/>
              </a:solidFill>
            </a:endParaRPr>
          </a:p>
          <a:p>
            <a:pPr marL="342900" indent="-342900" algn="l">
              <a:buFont typeface="Arial"/>
              <a:buChar char="•"/>
            </a:pPr>
            <a:r>
              <a:rPr lang="fr-FR" sz="1800" dirty="0" smtClean="0">
                <a:solidFill>
                  <a:srgbClr val="FFFFFF"/>
                </a:solidFill>
              </a:rPr>
              <a:t>Singleton</a:t>
            </a:r>
            <a:endParaRPr lang="fr-FR" sz="1800" dirty="0">
              <a:solidFill>
                <a:srgbClr val="FFFFFF"/>
              </a:solidFill>
            </a:endParaRPr>
          </a:p>
        </p:txBody>
      </p:sp>
      <p:sp>
        <p:nvSpPr>
          <p:cNvPr id="27" name="ZoneTexte 26"/>
          <p:cNvSpPr txBox="1"/>
          <p:nvPr/>
        </p:nvSpPr>
        <p:spPr>
          <a:xfrm>
            <a:off x="6172200" y="2895600"/>
            <a:ext cx="2514600" cy="923330"/>
          </a:xfrm>
          <a:prstGeom prst="rect">
            <a:avLst/>
          </a:prstGeom>
          <a:noFill/>
        </p:spPr>
        <p:txBody>
          <a:bodyPr wrap="square" rtlCol="0">
            <a:spAutoFit/>
          </a:bodyPr>
          <a:lstStyle/>
          <a:p>
            <a:pPr marL="342900" indent="-342900" algn="l">
              <a:buFont typeface="Arial"/>
              <a:buChar char="•"/>
            </a:pPr>
            <a:r>
              <a:rPr lang="fr-FR" sz="1800" dirty="0" smtClean="0">
                <a:solidFill>
                  <a:srgbClr val="FFFFFF"/>
                </a:solidFill>
              </a:rPr>
              <a:t>Messaging Gateway</a:t>
            </a:r>
          </a:p>
          <a:p>
            <a:pPr algn="l"/>
            <a:endParaRPr lang="fr-FR" sz="1800" dirty="0">
              <a:solidFill>
                <a:srgbClr val="FFFFFF"/>
              </a:solidFill>
            </a:endParaRPr>
          </a:p>
        </p:txBody>
      </p:sp>
    </p:spTree>
    <p:extLst>
      <p:ext uri="{BB962C8B-B14F-4D97-AF65-F5344CB8AC3E}">
        <p14:creationId xmlns:p14="http://schemas.microsoft.com/office/powerpoint/2010/main" val="2487133751"/>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6868"/>
                                        </p:tgtEl>
                                        <p:attrNameLst>
                                          <p:attrName>style.visibility</p:attrName>
                                        </p:attrNameLst>
                                      </p:cBhvr>
                                      <p:to>
                                        <p:strVal val="visible"/>
                                      </p:to>
                                    </p:set>
                                    <p:animEffect transition="in" filter="slide(fromBottom)">
                                      <p:cBhvr>
                                        <p:cTn id="7" dur="500"/>
                                        <p:tgtEl>
                                          <p:spTgt spid="3686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anim calcmode="lin" valueType="num">
                                      <p:cBhvr>
                                        <p:cTn id="12" dur="500" fill="hold"/>
                                        <p:tgtEl>
                                          <p:spTgt spid="21"/>
                                        </p:tgtEl>
                                        <p:attrNameLst>
                                          <p:attrName>ppt_x</p:attrName>
                                        </p:attrNameLst>
                                      </p:cBhvr>
                                      <p:tavLst>
                                        <p:tav tm="0">
                                          <p:val>
                                            <p:strVal val="#ppt_x"/>
                                          </p:val>
                                        </p:tav>
                                        <p:tav tm="100000">
                                          <p:val>
                                            <p:strVal val="#ppt_x"/>
                                          </p:val>
                                        </p:tav>
                                      </p:tavLst>
                                    </p:anim>
                                    <p:anim calcmode="lin" valueType="num">
                                      <p:cBhvr>
                                        <p:cTn id="13" dur="500" fill="hold"/>
                                        <p:tgtEl>
                                          <p:spTgt spid="21"/>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anim calcmode="lin" valueType="num">
                                      <p:cBhvr>
                                        <p:cTn id="17" dur="500" fill="hold"/>
                                        <p:tgtEl>
                                          <p:spTgt spid="2"/>
                                        </p:tgtEl>
                                        <p:attrNameLst>
                                          <p:attrName>ppt_x</p:attrName>
                                        </p:attrNameLst>
                                      </p:cBhvr>
                                      <p:tavLst>
                                        <p:tav tm="0">
                                          <p:val>
                                            <p:strVal val="#ppt_x"/>
                                          </p:val>
                                        </p:tav>
                                        <p:tav tm="100000">
                                          <p:val>
                                            <p:strVal val="#ppt_x"/>
                                          </p:val>
                                        </p:tav>
                                      </p:tavLst>
                                    </p:anim>
                                    <p:anim calcmode="lin" valueType="num">
                                      <p:cBhvr>
                                        <p:cTn id="18" dur="5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anim calcmode="lin" valueType="num">
                                      <p:cBhvr>
                                        <p:cTn id="23" dur="500" fill="hold"/>
                                        <p:tgtEl>
                                          <p:spTgt spid="22"/>
                                        </p:tgtEl>
                                        <p:attrNameLst>
                                          <p:attrName>ppt_x</p:attrName>
                                        </p:attrNameLst>
                                      </p:cBhvr>
                                      <p:tavLst>
                                        <p:tav tm="0">
                                          <p:val>
                                            <p:strVal val="#ppt_x"/>
                                          </p:val>
                                        </p:tav>
                                        <p:tav tm="100000">
                                          <p:val>
                                            <p:strVal val="#ppt_x"/>
                                          </p:val>
                                        </p:tav>
                                      </p:tavLst>
                                    </p:anim>
                                    <p:anim calcmode="lin" valueType="num">
                                      <p:cBhvr>
                                        <p:cTn id="24" dur="5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anim calcmode="lin" valueType="num">
                                      <p:cBhvr>
                                        <p:cTn id="28" dur="500" fill="hold"/>
                                        <p:tgtEl>
                                          <p:spTgt spid="26"/>
                                        </p:tgtEl>
                                        <p:attrNameLst>
                                          <p:attrName>ppt_x</p:attrName>
                                        </p:attrNameLst>
                                      </p:cBhvr>
                                      <p:tavLst>
                                        <p:tav tm="0">
                                          <p:val>
                                            <p:strVal val="#ppt_x"/>
                                          </p:val>
                                        </p:tav>
                                        <p:tav tm="100000">
                                          <p:val>
                                            <p:strVal val="#ppt_x"/>
                                          </p:val>
                                        </p:tav>
                                      </p:tavLst>
                                    </p:anim>
                                    <p:anim calcmode="lin" valueType="num">
                                      <p:cBhvr>
                                        <p:cTn id="29" dur="500" fill="hold"/>
                                        <p:tgtEl>
                                          <p:spTgt spid="26"/>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42" presetClass="entr" presetSubtype="0"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anim calcmode="lin" valueType="num">
                                      <p:cBhvr>
                                        <p:cTn id="34" dur="500" fill="hold"/>
                                        <p:tgtEl>
                                          <p:spTgt spid="23"/>
                                        </p:tgtEl>
                                        <p:attrNameLst>
                                          <p:attrName>ppt_x</p:attrName>
                                        </p:attrNameLst>
                                      </p:cBhvr>
                                      <p:tavLst>
                                        <p:tav tm="0">
                                          <p:val>
                                            <p:strVal val="#ppt_x"/>
                                          </p:val>
                                        </p:tav>
                                        <p:tav tm="100000">
                                          <p:val>
                                            <p:strVal val="#ppt_x"/>
                                          </p:val>
                                        </p:tav>
                                      </p:tavLst>
                                    </p:anim>
                                    <p:anim calcmode="lin" valueType="num">
                                      <p:cBhvr>
                                        <p:cTn id="35" dur="500" fill="hold"/>
                                        <p:tgtEl>
                                          <p:spTgt spid="2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anim calcmode="lin" valueType="num">
                                      <p:cBhvr>
                                        <p:cTn id="39" dur="500" fill="hold"/>
                                        <p:tgtEl>
                                          <p:spTgt spid="27"/>
                                        </p:tgtEl>
                                        <p:attrNameLst>
                                          <p:attrName>ppt_x</p:attrName>
                                        </p:attrNameLst>
                                      </p:cBhvr>
                                      <p:tavLst>
                                        <p:tav tm="0">
                                          <p:val>
                                            <p:strVal val="#ppt_x"/>
                                          </p:val>
                                        </p:tav>
                                        <p:tav tm="100000">
                                          <p:val>
                                            <p:strVal val="#ppt_x"/>
                                          </p:val>
                                        </p:tav>
                                      </p:tavLst>
                                    </p:anim>
                                    <p:anim calcmode="lin" valueType="num">
                                      <p:cBhvr>
                                        <p:cTn id="40"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Slide Number Placeholder 3"/>
          <p:cNvSpPr>
            <a:spLocks noGrp="1"/>
          </p:cNvSpPr>
          <p:nvPr>
            <p:ph type="sldNum" sz="quarter" idx="10"/>
          </p:nvPr>
        </p:nvSpPr>
        <p:spPr/>
        <p:txBody>
          <a:bodyPr/>
          <a:lstStyle/>
          <a:p>
            <a:fld id="{33216EC2-01DC-C641-AD08-BFA470D1B15A}" type="slidenum">
              <a:rPr lang="en-US"/>
              <a:pPr/>
              <a:t>2</a:t>
            </a:fld>
            <a:endParaRPr lang="en-US"/>
          </a:p>
        </p:txBody>
      </p:sp>
      <p:sp>
        <p:nvSpPr>
          <p:cNvPr id="5121" name="AutoShape 1"/>
          <p:cNvSpPr>
            <a:spLocks/>
          </p:cNvSpPr>
          <p:nvPr/>
        </p:nvSpPr>
        <p:spPr bwMode="auto">
          <a:xfrm>
            <a:off x="3595688" y="234156"/>
            <a:ext cx="1948458"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5122" name="AutoShape 2"/>
          <p:cNvSpPr>
            <a:spLocks/>
          </p:cNvSpPr>
          <p:nvPr/>
        </p:nvSpPr>
        <p:spPr bwMode="auto">
          <a:xfrm>
            <a:off x="6629400" y="1447800"/>
            <a:ext cx="1311474" cy="1300114"/>
          </a:xfrm>
          <a:custGeom>
            <a:avLst/>
            <a:gdLst>
              <a:gd name="T0" fmla="*/ 10800 w 21600"/>
              <a:gd name="T1" fmla="*/ 10800 h 21600"/>
            </a:gdLst>
            <a:ahLst/>
            <a:cxnLst>
              <a:cxn ang="0">
                <a:pos x="T0" y="T1"/>
              </a:cxn>
            </a:cxnLst>
            <a:rect l="0" t="0" r="r" b="b"/>
            <a:pathLst>
              <a:path w="21600" h="21600">
                <a:moveTo>
                  <a:pt x="2546" y="13705"/>
                </a:moveTo>
                <a:lnTo>
                  <a:pt x="11372" y="18782"/>
                </a:lnTo>
                <a:lnTo>
                  <a:pt x="18860" y="11836"/>
                </a:lnTo>
                <a:lnTo>
                  <a:pt x="14661" y="2467"/>
                </a:lnTo>
                <a:lnTo>
                  <a:pt x="4578" y="3622"/>
                </a:lnTo>
                <a:cubicBezTo>
                  <a:pt x="4578" y="3622"/>
                  <a:pt x="2546" y="13705"/>
                  <a:pt x="2546" y="13705"/>
                </a:cubicBezTo>
                <a:close/>
                <a:moveTo>
                  <a:pt x="11686" y="21600"/>
                </a:moveTo>
                <a:lnTo>
                  <a:pt x="0" y="14879"/>
                </a:lnTo>
                <a:lnTo>
                  <a:pt x="2692" y="1529"/>
                </a:lnTo>
                <a:lnTo>
                  <a:pt x="16041" y="0"/>
                </a:lnTo>
                <a:lnTo>
                  <a:pt x="21600" y="12405"/>
                </a:lnTo>
                <a:cubicBezTo>
                  <a:pt x="21600" y="12405"/>
                  <a:pt x="11686" y="21600"/>
                  <a:pt x="11686" y="21600"/>
                </a:cubicBezTo>
                <a:close/>
                <a:moveTo>
                  <a:pt x="11686" y="2160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5123" name="AutoShape 3"/>
          <p:cNvSpPr>
            <a:spLocks/>
          </p:cNvSpPr>
          <p:nvPr/>
        </p:nvSpPr>
        <p:spPr bwMode="auto">
          <a:xfrm>
            <a:off x="6578204" y="3677444"/>
            <a:ext cx="1566267" cy="1653386"/>
          </a:xfrm>
          <a:custGeom>
            <a:avLst/>
            <a:gdLst>
              <a:gd name="T0" fmla="*/ 10800 w 21600"/>
              <a:gd name="T1" fmla="*/ 10800 h 21600"/>
            </a:gdLst>
            <a:ahLst/>
            <a:cxnLst>
              <a:cxn ang="0">
                <a:pos x="T0" y="T1"/>
              </a:cxn>
            </a:cxnLst>
            <a:rect l="0" t="0" r="r" b="b"/>
            <a:pathLst>
              <a:path w="21600" h="21600">
                <a:moveTo>
                  <a:pt x="1681" y="10824"/>
                </a:moveTo>
                <a:lnTo>
                  <a:pt x="8797" y="20075"/>
                </a:lnTo>
                <a:lnTo>
                  <a:pt x="20236" y="16490"/>
                </a:lnTo>
                <a:lnTo>
                  <a:pt x="20190" y="5023"/>
                </a:lnTo>
                <a:lnTo>
                  <a:pt x="8723" y="1521"/>
                </a:lnTo>
                <a:cubicBezTo>
                  <a:pt x="8723" y="1521"/>
                  <a:pt x="1681" y="10824"/>
                  <a:pt x="1681" y="10824"/>
                </a:cubicBezTo>
                <a:close/>
                <a:moveTo>
                  <a:pt x="8283" y="21600"/>
                </a:moveTo>
                <a:lnTo>
                  <a:pt x="0" y="10830"/>
                </a:lnTo>
                <a:lnTo>
                  <a:pt x="8197" y="0"/>
                </a:lnTo>
                <a:lnTo>
                  <a:pt x="21546" y="4077"/>
                </a:lnTo>
                <a:lnTo>
                  <a:pt x="21600" y="17426"/>
                </a:lnTo>
                <a:cubicBezTo>
                  <a:pt x="21600" y="17426"/>
                  <a:pt x="8283" y="21600"/>
                  <a:pt x="8283" y="21600"/>
                </a:cubicBezTo>
                <a:close/>
                <a:moveTo>
                  <a:pt x="8283"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5124" name="AutoShape 4"/>
          <p:cNvSpPr>
            <a:spLocks/>
          </p:cNvSpPr>
          <p:nvPr/>
        </p:nvSpPr>
        <p:spPr bwMode="auto">
          <a:xfrm>
            <a:off x="8172450" y="3250405"/>
            <a:ext cx="688777" cy="713120"/>
          </a:xfrm>
          <a:custGeom>
            <a:avLst/>
            <a:gdLst>
              <a:gd name="T0" fmla="*/ 10800 w 21600"/>
              <a:gd name="T1" fmla="*/ 10800 h 21600"/>
            </a:gdLst>
            <a:ahLst/>
            <a:cxnLst>
              <a:cxn ang="0">
                <a:pos x="T0" y="T1"/>
              </a:cxn>
            </a:cxnLst>
            <a:rect l="0" t="0" r="r" b="b"/>
            <a:pathLst>
              <a:path w="21600" h="21600">
                <a:moveTo>
                  <a:pt x="2861" y="10471"/>
                </a:moveTo>
                <a:lnTo>
                  <a:pt x="8419" y="19013"/>
                </a:lnTo>
                <a:lnTo>
                  <a:pt x="18501" y="16520"/>
                </a:lnTo>
                <a:lnTo>
                  <a:pt x="19176" y="6437"/>
                </a:lnTo>
                <a:lnTo>
                  <a:pt x="9509" y="2699"/>
                </a:lnTo>
                <a:cubicBezTo>
                  <a:pt x="9509" y="2699"/>
                  <a:pt x="2861" y="10471"/>
                  <a:pt x="2861" y="10471"/>
                </a:cubicBezTo>
                <a:close/>
                <a:moveTo>
                  <a:pt x="7358" y="21600"/>
                </a:moveTo>
                <a:lnTo>
                  <a:pt x="0" y="10290"/>
                </a:lnTo>
                <a:lnTo>
                  <a:pt x="8802" y="0"/>
                </a:lnTo>
                <a:lnTo>
                  <a:pt x="21600" y="4950"/>
                </a:lnTo>
                <a:lnTo>
                  <a:pt x="20707" y="18299"/>
                </a:lnTo>
                <a:cubicBezTo>
                  <a:pt x="20707" y="18299"/>
                  <a:pt x="7358" y="21600"/>
                  <a:pt x="7358" y="21600"/>
                </a:cubicBezTo>
                <a:close/>
                <a:moveTo>
                  <a:pt x="7358" y="2160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grpSp>
        <p:nvGrpSpPr>
          <p:cNvPr id="37" name="Group 36"/>
          <p:cNvGrpSpPr/>
          <p:nvPr/>
        </p:nvGrpSpPr>
        <p:grpSpPr>
          <a:xfrm>
            <a:off x="4266009" y="1477168"/>
            <a:ext cx="3430191" cy="3449637"/>
            <a:chOff x="10806113" y="2092325"/>
            <a:chExt cx="9147175" cy="9161463"/>
          </a:xfrm>
        </p:grpSpPr>
        <p:sp>
          <p:nvSpPr>
            <p:cNvPr id="5125" name="AutoShape 5"/>
            <p:cNvSpPr>
              <a:spLocks/>
            </p:cNvSpPr>
            <p:nvPr/>
          </p:nvSpPr>
          <p:spPr bwMode="auto">
            <a:xfrm>
              <a:off x="11049000" y="2335213"/>
              <a:ext cx="8650288" cy="8664575"/>
            </a:xfrm>
            <a:custGeom>
              <a:avLst/>
              <a:gdLst>
                <a:gd name="T0" fmla="*/ 10800 w 21600"/>
                <a:gd name="T1" fmla="*/ 10800 h 21600"/>
              </a:gdLst>
              <a:ahLst/>
              <a:cxnLst>
                <a:cxn ang="0">
                  <a:pos x="T0" y="T1"/>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21600" y="10800"/>
                  </a:moveTo>
                </a:path>
              </a:pathLst>
            </a:custGeom>
            <a:noFill/>
            <a:ln w="15875" cap="flat">
              <a:solidFill>
                <a:srgbClr val="4DAAE4"/>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5126" name="AutoShape 6"/>
            <p:cNvSpPr>
              <a:spLocks/>
            </p:cNvSpPr>
            <p:nvPr/>
          </p:nvSpPr>
          <p:spPr bwMode="auto">
            <a:xfrm>
              <a:off x="10806113" y="2092325"/>
              <a:ext cx="9147175" cy="9161463"/>
            </a:xfrm>
            <a:custGeom>
              <a:avLst/>
              <a:gdLst>
                <a:gd name="T0" fmla="*/ 10800 w 21600"/>
                <a:gd name="T1" fmla="*/ 10800 h 21600"/>
              </a:gdLst>
              <a:ahLst/>
              <a:cxnLst>
                <a:cxn ang="0">
                  <a:pos x="T0" y="T1"/>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21600" y="10800"/>
                  </a:moveTo>
                </a:path>
              </a:pathLst>
            </a:custGeom>
            <a:noFill/>
            <a:ln w="15875" cap="flat">
              <a:solidFill>
                <a:srgbClr val="999999"/>
              </a:solidFill>
              <a:prstDash val="lgDash"/>
              <a:miter lim="800000"/>
              <a:headEnd type="none" w="med" len="med"/>
              <a:tailEnd type="none" w="med" len="med"/>
            </a:ln>
          </p:spPr>
          <p:txBody>
            <a:bodyPr lIns="0" tIns="0" rIns="0" bIns="0">
              <a:prstTxWarp prst="textNoShape">
                <a:avLst/>
              </a:prstTxWarp>
            </a:bodyPr>
            <a:lstStyle/>
            <a:p>
              <a:endParaRPr lang="en-US"/>
            </a:p>
          </p:txBody>
        </p:sp>
        <p:sp>
          <p:nvSpPr>
            <p:cNvPr id="5127" name="AutoShape 7"/>
            <p:cNvSpPr>
              <a:spLocks/>
            </p:cNvSpPr>
            <p:nvPr/>
          </p:nvSpPr>
          <p:spPr bwMode="auto">
            <a:xfrm>
              <a:off x="11237913" y="2551113"/>
              <a:ext cx="8242300" cy="8256587"/>
            </a:xfrm>
            <a:custGeom>
              <a:avLst/>
              <a:gdLst>
                <a:gd name="T0" fmla="*/ 10800 w 21600"/>
                <a:gd name="T1" fmla="*/ 10800 h 21600"/>
              </a:gdLst>
              <a:ahLst/>
              <a:cxnLst>
                <a:cxn ang="0">
                  <a:pos x="T0" y="T1"/>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21600" y="10800"/>
                  </a:moveTo>
                </a:path>
              </a:pathLst>
            </a:custGeom>
            <a:solidFill>
              <a:schemeClr val="accent1"/>
            </a:solidFill>
            <a:ln w="15875" cap="flat">
              <a:solidFill>
                <a:schemeClr val="tx1"/>
              </a:solidFill>
              <a:miter lim="800000"/>
              <a:headEnd type="none" w="med" len="med"/>
              <a:tailEnd type="none" w="med" len="med"/>
            </a:ln>
          </p:spPr>
          <p:txBody>
            <a:bodyPr lIns="0" tIns="0" rIns="0" bIns="0">
              <a:prstTxWarp prst="textNoShape">
                <a:avLst/>
              </a:prstTxWarp>
            </a:bodyPr>
            <a:lstStyle/>
            <a:p>
              <a:endParaRPr lang="en-US"/>
            </a:p>
          </p:txBody>
        </p:sp>
      </p:grpSp>
      <p:sp>
        <p:nvSpPr>
          <p:cNvPr id="5131" name="Rectangle 11"/>
          <p:cNvSpPr>
            <a:spLocks/>
          </p:cNvSpPr>
          <p:nvPr/>
        </p:nvSpPr>
        <p:spPr bwMode="auto">
          <a:xfrm>
            <a:off x="3900593" y="381000"/>
            <a:ext cx="1316623" cy="333425"/>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a:solidFill>
                  <a:srgbClr val="FFFFFF"/>
                </a:solidFill>
                <a:latin typeface="Bebas" charset="0"/>
                <a:ea typeface="Bebas" charset="0"/>
                <a:cs typeface="Bebas" charset="0"/>
                <a:sym typeface="Bebas" charset="0"/>
              </a:rPr>
              <a:t>Our Team</a:t>
            </a:r>
          </a:p>
        </p:txBody>
      </p:sp>
      <p:pic>
        <p:nvPicPr>
          <p:cNvPr id="38" name="Image 37"/>
          <p:cNvPicPr>
            <a:picLocks noChangeAspect="1"/>
          </p:cNvPicPr>
          <p:nvPr/>
        </p:nvPicPr>
        <p:blipFill>
          <a:blip r:embed="rId3"/>
          <a:stretch>
            <a:fillRect/>
          </a:stretch>
        </p:blipFill>
        <p:spPr>
          <a:xfrm>
            <a:off x="4557876" y="1793072"/>
            <a:ext cx="2846455" cy="2842705"/>
          </a:xfrm>
          <a:prstGeom prst="rect">
            <a:avLst/>
          </a:prstGeom>
        </p:spPr>
      </p:pic>
      <p:grpSp>
        <p:nvGrpSpPr>
          <p:cNvPr id="4" name="Groupe 3"/>
          <p:cNvGrpSpPr/>
          <p:nvPr/>
        </p:nvGrpSpPr>
        <p:grpSpPr>
          <a:xfrm>
            <a:off x="346635" y="2590800"/>
            <a:ext cx="3352800" cy="2816764"/>
            <a:chOff x="346635" y="2590800"/>
            <a:chExt cx="3352800" cy="2816764"/>
          </a:xfrm>
        </p:grpSpPr>
        <p:grpSp>
          <p:nvGrpSpPr>
            <p:cNvPr id="35" name="Group 34"/>
            <p:cNvGrpSpPr/>
            <p:nvPr/>
          </p:nvGrpSpPr>
          <p:grpSpPr>
            <a:xfrm>
              <a:off x="644291" y="2590800"/>
              <a:ext cx="2757488" cy="1955595"/>
              <a:chOff x="827881" y="2362200"/>
              <a:chExt cx="7353300" cy="2814687"/>
            </a:xfrm>
          </p:grpSpPr>
          <p:sp>
            <p:nvSpPr>
              <p:cNvPr id="5132" name="Rectangle 12"/>
              <p:cNvSpPr>
                <a:spLocks/>
              </p:cNvSpPr>
              <p:nvPr/>
            </p:nvSpPr>
            <p:spPr bwMode="auto">
              <a:xfrm>
                <a:off x="827881" y="2362200"/>
                <a:ext cx="7353300" cy="219343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r>
                  <a:rPr lang="en-US" sz="3100" dirty="0" smtClean="0">
                    <a:solidFill>
                      <a:srgbClr val="3C3C3C"/>
                    </a:solidFill>
                    <a:latin typeface="Bebas" charset="0"/>
                    <a:ea typeface="Bebas" charset="0"/>
                    <a:cs typeface="Bebas" charset="0"/>
                    <a:sym typeface="Bebas" charset="0"/>
                  </a:rPr>
                  <a:t>AURELIEN TAMAS-LELOUP</a:t>
                </a:r>
                <a:endParaRPr lang="en-US" sz="3100" dirty="0">
                  <a:solidFill>
                    <a:srgbClr val="3C3C3C"/>
                  </a:solidFill>
                  <a:latin typeface="Bebas" charset="0"/>
                  <a:ea typeface="Bebas" charset="0"/>
                  <a:cs typeface="Bebas" charset="0"/>
                  <a:sym typeface="Bebas" charset="0"/>
                </a:endParaRPr>
              </a:p>
            </p:txBody>
          </p:sp>
          <p:sp>
            <p:nvSpPr>
              <p:cNvPr id="5133" name="Rectangle 13"/>
              <p:cNvSpPr>
                <a:spLocks/>
              </p:cNvSpPr>
              <p:nvPr/>
            </p:nvSpPr>
            <p:spPr bwMode="auto">
              <a:xfrm>
                <a:off x="868921" y="4601009"/>
                <a:ext cx="7312260" cy="575878"/>
              </a:xfrm>
              <a:prstGeom prst="rect">
                <a:avLst/>
              </a:prstGeom>
              <a:noFill/>
              <a:ln w="12700" cap="flat">
                <a:noFill/>
                <a:miter lim="800000"/>
                <a:headEnd type="none" w="med" len="med"/>
                <a:tailEnd type="none" w="med" len="med"/>
              </a:ln>
            </p:spPr>
            <p:txBody>
              <a:bodyPr wrap="square" lIns="0" tIns="0" rIns="0" bIns="0" anchor="ctr">
                <a:prstTxWarp prst="textNoShape">
                  <a:avLst/>
                </a:prstTxWarp>
                <a:spAutoFit/>
              </a:bodyPr>
              <a:lstStyle/>
              <a:p>
                <a:r>
                  <a:rPr lang="en-US" sz="2600" dirty="0" smtClean="0">
                    <a:solidFill>
                      <a:srgbClr val="4DAAE4"/>
                    </a:solidFill>
                    <a:latin typeface="Montserrat" panose="00000500000000000000" pitchFamily="50" charset="0"/>
                    <a:ea typeface="Helvetica Neue Light" charset="0"/>
                    <a:cs typeface="Arial"/>
                    <a:sym typeface="Helvetica Neue Light" charset="0"/>
                  </a:rPr>
                  <a:t>Project Manager</a:t>
                </a:r>
              </a:p>
            </p:txBody>
          </p:sp>
          <p:sp>
            <p:nvSpPr>
              <p:cNvPr id="5134" name="Line 14"/>
              <p:cNvSpPr>
                <a:spLocks noChangeShapeType="1"/>
              </p:cNvSpPr>
              <p:nvPr/>
            </p:nvSpPr>
            <p:spPr bwMode="auto">
              <a:xfrm>
                <a:off x="969964" y="4446018"/>
                <a:ext cx="7069138" cy="0"/>
              </a:xfrm>
              <a:prstGeom prst="line">
                <a:avLst/>
              </a:prstGeom>
              <a:noFill/>
              <a:ln w="19050" cap="flat">
                <a:solidFill>
                  <a:srgbClr val="4DAAE4"/>
                </a:solidFill>
                <a:prstDash val="solid"/>
                <a:miter lim="800000"/>
                <a:headEnd type="none" w="med" len="med"/>
                <a:tailEnd type="none" w="med" len="med"/>
              </a:ln>
            </p:spPr>
            <p:txBody>
              <a:bodyPr lIns="0" tIns="0" rIns="0" bIns="0">
                <a:prstTxWarp prst="textNoShape">
                  <a:avLst/>
                </a:prstTxWarp>
              </a:bodyPr>
              <a:lstStyle/>
              <a:p>
                <a:endParaRPr lang="en-US"/>
              </a:p>
            </p:txBody>
          </p:sp>
        </p:grpSp>
        <p:sp>
          <p:nvSpPr>
            <p:cNvPr id="3" name="ZoneTexte 2"/>
            <p:cNvSpPr txBox="1"/>
            <p:nvPr/>
          </p:nvSpPr>
          <p:spPr>
            <a:xfrm>
              <a:off x="346635" y="4761233"/>
              <a:ext cx="3352800" cy="646331"/>
            </a:xfrm>
            <a:prstGeom prst="rect">
              <a:avLst/>
            </a:prstGeom>
            <a:noFill/>
          </p:spPr>
          <p:txBody>
            <a:bodyPr wrap="square" rtlCol="0">
              <a:spAutoFit/>
            </a:bodyPr>
            <a:lstStyle/>
            <a:p>
              <a:r>
                <a:rPr lang="en-US" sz="1800" dirty="0" smtClean="0">
                  <a:solidFill>
                    <a:srgbClr val="666666"/>
                  </a:solidFill>
                  <a:latin typeface="+mj-lt"/>
                  <a:ea typeface="Open Sans" panose="020B0606030504020204" pitchFamily="34" charset="0"/>
                  <a:cs typeface="Open Sans" panose="020B0606030504020204" pitchFamily="34" charset="0"/>
                </a:rPr>
                <a:t>“OK guys, team meeting tomorrow”</a:t>
              </a:r>
              <a:endParaRPr lang="en-US" sz="1800" dirty="0">
                <a:solidFill>
                  <a:srgbClr val="666666"/>
                </a:solidFill>
                <a:latin typeface="+mj-lt"/>
                <a:ea typeface="Open Sans" panose="020B0606030504020204" pitchFamily="34" charset="0"/>
                <a:cs typeface="Open Sans" panose="020B0606030504020204" pitchFamily="34" charset="0"/>
              </a:endParaRPr>
            </a:p>
          </p:txBody>
        </p:sp>
      </p:gr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childTnLst>
                          </p:cTn>
                        </p:par>
                        <p:par>
                          <p:cTn id="12" fill="hold">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5123"/>
                                        </p:tgtEl>
                                        <p:attrNameLst>
                                          <p:attrName>style.visibility</p:attrName>
                                        </p:attrNameLst>
                                      </p:cBhvr>
                                      <p:to>
                                        <p:strVal val="visible"/>
                                      </p:to>
                                    </p:set>
                                    <p:anim calcmode="lin" valueType="num">
                                      <p:cBhvr>
                                        <p:cTn id="15" dur="500" fill="hold"/>
                                        <p:tgtEl>
                                          <p:spTgt spid="5123"/>
                                        </p:tgtEl>
                                        <p:attrNameLst>
                                          <p:attrName>ppt_w</p:attrName>
                                        </p:attrNameLst>
                                      </p:cBhvr>
                                      <p:tavLst>
                                        <p:tav tm="0">
                                          <p:val>
                                            <p:fltVal val="0"/>
                                          </p:val>
                                        </p:tav>
                                        <p:tav tm="100000">
                                          <p:val>
                                            <p:strVal val="#ppt_w"/>
                                          </p:val>
                                        </p:tav>
                                      </p:tavLst>
                                    </p:anim>
                                    <p:anim calcmode="lin" valueType="num">
                                      <p:cBhvr>
                                        <p:cTn id="16" dur="500" fill="hold"/>
                                        <p:tgtEl>
                                          <p:spTgt spid="5123"/>
                                        </p:tgtEl>
                                        <p:attrNameLst>
                                          <p:attrName>ppt_h</p:attrName>
                                        </p:attrNameLst>
                                      </p:cBhvr>
                                      <p:tavLst>
                                        <p:tav tm="0">
                                          <p:val>
                                            <p:fltVal val="0"/>
                                          </p:val>
                                        </p:tav>
                                        <p:tav tm="100000">
                                          <p:val>
                                            <p:strVal val="#ppt_h"/>
                                          </p:val>
                                        </p:tav>
                                      </p:tavLst>
                                    </p:anim>
                                    <p:animEffect transition="in" filter="fade">
                                      <p:cBhvr>
                                        <p:cTn id="17" dur="500"/>
                                        <p:tgtEl>
                                          <p:spTgt spid="5123"/>
                                        </p:tgtEl>
                                      </p:cBhvr>
                                    </p:animEffect>
                                  </p:childTnLst>
                                </p:cTn>
                              </p:par>
                            </p:childTnLst>
                          </p:cTn>
                        </p:par>
                        <p:par>
                          <p:cTn id="18" fill="hold">
                            <p:stCondLst>
                              <p:cond delay="1500"/>
                            </p:stCondLst>
                            <p:childTnLst>
                              <p:par>
                                <p:cTn id="19" presetID="53" presetClass="entr" presetSubtype="0" fill="hold" grpId="0" nodeType="afterEffect">
                                  <p:stCondLst>
                                    <p:cond delay="0"/>
                                  </p:stCondLst>
                                  <p:childTnLst>
                                    <p:set>
                                      <p:cBhvr>
                                        <p:cTn id="20" dur="1" fill="hold">
                                          <p:stCondLst>
                                            <p:cond delay="0"/>
                                          </p:stCondLst>
                                        </p:cTn>
                                        <p:tgtEl>
                                          <p:spTgt spid="5124"/>
                                        </p:tgtEl>
                                        <p:attrNameLst>
                                          <p:attrName>style.visibility</p:attrName>
                                        </p:attrNameLst>
                                      </p:cBhvr>
                                      <p:to>
                                        <p:strVal val="visible"/>
                                      </p:to>
                                    </p:set>
                                    <p:anim calcmode="lin" valueType="num">
                                      <p:cBhvr>
                                        <p:cTn id="21" dur="500" fill="hold"/>
                                        <p:tgtEl>
                                          <p:spTgt spid="5124"/>
                                        </p:tgtEl>
                                        <p:attrNameLst>
                                          <p:attrName>ppt_w</p:attrName>
                                        </p:attrNameLst>
                                      </p:cBhvr>
                                      <p:tavLst>
                                        <p:tav tm="0">
                                          <p:val>
                                            <p:fltVal val="0"/>
                                          </p:val>
                                        </p:tav>
                                        <p:tav tm="100000">
                                          <p:val>
                                            <p:strVal val="#ppt_w"/>
                                          </p:val>
                                        </p:tav>
                                      </p:tavLst>
                                    </p:anim>
                                    <p:anim calcmode="lin" valueType="num">
                                      <p:cBhvr>
                                        <p:cTn id="22" dur="500" fill="hold"/>
                                        <p:tgtEl>
                                          <p:spTgt spid="5124"/>
                                        </p:tgtEl>
                                        <p:attrNameLst>
                                          <p:attrName>ppt_h</p:attrName>
                                        </p:attrNameLst>
                                      </p:cBhvr>
                                      <p:tavLst>
                                        <p:tav tm="0">
                                          <p:val>
                                            <p:fltVal val="0"/>
                                          </p:val>
                                        </p:tav>
                                        <p:tav tm="100000">
                                          <p:val>
                                            <p:strVal val="#ppt_h"/>
                                          </p:val>
                                        </p:tav>
                                      </p:tavLst>
                                    </p:anim>
                                    <p:animEffect transition="in" filter="fade">
                                      <p:cBhvr>
                                        <p:cTn id="23" dur="500"/>
                                        <p:tgtEl>
                                          <p:spTgt spid="5124"/>
                                        </p:tgtEl>
                                      </p:cBhvr>
                                    </p:animEffect>
                                  </p:childTnLst>
                                </p:cTn>
                              </p:par>
                            </p:childTnLst>
                          </p:cTn>
                        </p:par>
                        <p:par>
                          <p:cTn id="24" fill="hold">
                            <p:stCondLst>
                              <p:cond delay="2000"/>
                            </p:stCondLst>
                            <p:childTnLst>
                              <p:par>
                                <p:cTn id="25" presetID="53" presetClass="entr" presetSubtype="0" fill="hold" grpId="0" nodeType="afterEffect">
                                  <p:stCondLst>
                                    <p:cond delay="0"/>
                                  </p:stCondLst>
                                  <p:childTnLst>
                                    <p:set>
                                      <p:cBhvr>
                                        <p:cTn id="26" dur="1" fill="hold">
                                          <p:stCondLst>
                                            <p:cond delay="0"/>
                                          </p:stCondLst>
                                        </p:cTn>
                                        <p:tgtEl>
                                          <p:spTgt spid="5122"/>
                                        </p:tgtEl>
                                        <p:attrNameLst>
                                          <p:attrName>style.visibility</p:attrName>
                                        </p:attrNameLst>
                                      </p:cBhvr>
                                      <p:to>
                                        <p:strVal val="visible"/>
                                      </p:to>
                                    </p:set>
                                    <p:anim calcmode="lin" valueType="num">
                                      <p:cBhvr>
                                        <p:cTn id="27" dur="500" fill="hold"/>
                                        <p:tgtEl>
                                          <p:spTgt spid="5122"/>
                                        </p:tgtEl>
                                        <p:attrNameLst>
                                          <p:attrName>ppt_w</p:attrName>
                                        </p:attrNameLst>
                                      </p:cBhvr>
                                      <p:tavLst>
                                        <p:tav tm="0">
                                          <p:val>
                                            <p:fltVal val="0"/>
                                          </p:val>
                                        </p:tav>
                                        <p:tav tm="100000">
                                          <p:val>
                                            <p:strVal val="#ppt_w"/>
                                          </p:val>
                                        </p:tav>
                                      </p:tavLst>
                                    </p:anim>
                                    <p:anim calcmode="lin" valueType="num">
                                      <p:cBhvr>
                                        <p:cTn id="28" dur="500" fill="hold"/>
                                        <p:tgtEl>
                                          <p:spTgt spid="5122"/>
                                        </p:tgtEl>
                                        <p:attrNameLst>
                                          <p:attrName>ppt_h</p:attrName>
                                        </p:attrNameLst>
                                      </p:cBhvr>
                                      <p:tavLst>
                                        <p:tav tm="0">
                                          <p:val>
                                            <p:fltVal val="0"/>
                                          </p:val>
                                        </p:tav>
                                        <p:tav tm="100000">
                                          <p:val>
                                            <p:strVal val="#ppt_h"/>
                                          </p:val>
                                        </p:tav>
                                      </p:tavLst>
                                    </p:anim>
                                    <p:animEffect transition="in" filter="fade">
                                      <p:cBhvr>
                                        <p:cTn id="29" dur="500"/>
                                        <p:tgtEl>
                                          <p:spTgt spid="5122"/>
                                        </p:tgtEl>
                                      </p:cBhvr>
                                    </p:animEffect>
                                  </p:childTnLst>
                                </p:cTn>
                              </p:par>
                              <p:par>
                                <p:cTn id="30" presetID="10" presetClass="entr" presetSubtype="0"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3" grpId="0" animBg="1"/>
      <p:bldP spid="512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0"/>
          </p:nvPr>
        </p:nvSpPr>
        <p:spPr/>
        <p:txBody>
          <a:bodyPr/>
          <a:lstStyle/>
          <a:p>
            <a:fld id="{D9F94778-52A2-BA4F-A127-D256696C8BDE}" type="slidenum">
              <a:rPr lang="en-US" smtClean="0"/>
              <a:pPr/>
              <a:t>20</a:t>
            </a:fld>
            <a:endParaRPr lang="en-US"/>
          </a:p>
        </p:txBody>
      </p:sp>
      <p:sp>
        <p:nvSpPr>
          <p:cNvPr id="5" name="Slide Number Placeholder 3"/>
          <p:cNvSpPr txBox="1">
            <a:spLocks/>
          </p:cNvSpPr>
          <p:nvPr/>
        </p:nvSpPr>
        <p:spPr bwMode="auto">
          <a:xfrm>
            <a:off x="8774609" y="6459934"/>
            <a:ext cx="129182" cy="184150"/>
          </a:xfrm>
          <a:prstGeom prst="rect">
            <a:avLst/>
          </a:prstGeom>
          <a:noFill/>
          <a:ln w="12700">
            <a:noFill/>
            <a:miter lim="800000"/>
            <a:headEnd/>
            <a:tailEnd/>
          </a:ln>
          <a:effectLst/>
        </p:spPr>
        <p:txBody>
          <a:bodyPr vert="horz" wrap="none" lIns="38405" tIns="19202" rIns="38405" bIns="19202" numCol="1" anchor="t" anchorCtr="0" compatLnSpc="1">
            <a:prstTxWarp prst="textNoShape">
              <a:avLst/>
            </a:prstTxWarp>
          </a:bodyPr>
          <a:lstStyle>
            <a:defPPr>
              <a:defRPr lang="en-US"/>
            </a:defPPr>
            <a:lvl1pPr algn="ctr" rtl="0" fontAlgn="base">
              <a:spcBef>
                <a:spcPct val="0"/>
              </a:spcBef>
              <a:spcAft>
                <a:spcPct val="0"/>
              </a:spcAft>
              <a:defRPr sz="800" kern="1200" smtClean="0">
                <a:solidFill>
                  <a:srgbClr val="FFFFFF"/>
                </a:solidFill>
                <a:latin typeface="Arial"/>
                <a:ea typeface="Helvetica Neue Bold Condensed" charset="0"/>
                <a:cs typeface="Arial"/>
                <a:sym typeface="Helvetica Neue Bold Condensed" charset="0"/>
              </a:defRPr>
            </a:lvl1pPr>
            <a:lvl2pPr marL="192024" algn="ctr" rtl="0" fontAlgn="base">
              <a:spcBef>
                <a:spcPct val="0"/>
              </a:spcBef>
              <a:spcAft>
                <a:spcPct val="0"/>
              </a:spcAft>
              <a:defRPr sz="2400" kern="1200">
                <a:solidFill>
                  <a:srgbClr val="000000"/>
                </a:solidFill>
                <a:latin typeface="Gill Sans" charset="0"/>
                <a:ea typeface="ヒラギノ角ゴ ProN W3" charset="-128"/>
                <a:cs typeface="ヒラギノ角ゴ ProN W3" charset="-128"/>
                <a:sym typeface="Gill Sans" charset="0"/>
              </a:defRPr>
            </a:lvl2pPr>
            <a:lvl3pPr marL="384048" algn="ctr" rtl="0" fontAlgn="base">
              <a:spcBef>
                <a:spcPct val="0"/>
              </a:spcBef>
              <a:spcAft>
                <a:spcPct val="0"/>
              </a:spcAft>
              <a:defRPr sz="2400" kern="1200">
                <a:solidFill>
                  <a:srgbClr val="000000"/>
                </a:solidFill>
                <a:latin typeface="Gill Sans" charset="0"/>
                <a:ea typeface="ヒラギノ角ゴ ProN W3" charset="-128"/>
                <a:cs typeface="ヒラギノ角ゴ ProN W3" charset="-128"/>
                <a:sym typeface="Gill Sans" charset="0"/>
              </a:defRPr>
            </a:lvl3pPr>
            <a:lvl4pPr marL="576072" algn="ctr" rtl="0" fontAlgn="base">
              <a:spcBef>
                <a:spcPct val="0"/>
              </a:spcBef>
              <a:spcAft>
                <a:spcPct val="0"/>
              </a:spcAft>
              <a:defRPr sz="2400" kern="1200">
                <a:solidFill>
                  <a:srgbClr val="000000"/>
                </a:solidFill>
                <a:latin typeface="Gill Sans" charset="0"/>
                <a:ea typeface="ヒラギノ角ゴ ProN W3" charset="-128"/>
                <a:cs typeface="ヒラギノ角ゴ ProN W3" charset="-128"/>
                <a:sym typeface="Gill Sans" charset="0"/>
              </a:defRPr>
            </a:lvl4pPr>
            <a:lvl5pPr marL="768096" algn="ctr" rtl="0" fontAlgn="base">
              <a:spcBef>
                <a:spcPct val="0"/>
              </a:spcBef>
              <a:spcAft>
                <a:spcPct val="0"/>
              </a:spcAft>
              <a:defRPr sz="2400" kern="1200">
                <a:solidFill>
                  <a:srgbClr val="000000"/>
                </a:solidFill>
                <a:latin typeface="Gill Sans" charset="0"/>
                <a:ea typeface="ヒラギノ角ゴ ProN W3" charset="-128"/>
                <a:cs typeface="ヒラギノ角ゴ ProN W3" charset="-128"/>
                <a:sym typeface="Gill Sans" charset="0"/>
              </a:defRPr>
            </a:lvl5pPr>
            <a:lvl6pPr marL="960120" algn="l" defTabSz="192024" rtl="0" eaLnBrk="1" latinLnBrk="0" hangingPunct="1">
              <a:defRPr sz="2400" kern="1200">
                <a:solidFill>
                  <a:srgbClr val="000000"/>
                </a:solidFill>
                <a:latin typeface="Gill Sans" charset="0"/>
                <a:ea typeface="ヒラギノ角ゴ ProN W3" charset="-128"/>
                <a:cs typeface="ヒラギノ角ゴ ProN W3" charset="-128"/>
                <a:sym typeface="Gill Sans" charset="0"/>
              </a:defRPr>
            </a:lvl6pPr>
            <a:lvl7pPr marL="1152144" algn="l" defTabSz="192024" rtl="0" eaLnBrk="1" latinLnBrk="0" hangingPunct="1">
              <a:defRPr sz="2400" kern="1200">
                <a:solidFill>
                  <a:srgbClr val="000000"/>
                </a:solidFill>
                <a:latin typeface="Gill Sans" charset="0"/>
                <a:ea typeface="ヒラギノ角ゴ ProN W3" charset="-128"/>
                <a:cs typeface="ヒラギノ角ゴ ProN W3" charset="-128"/>
                <a:sym typeface="Gill Sans" charset="0"/>
              </a:defRPr>
            </a:lvl7pPr>
            <a:lvl8pPr marL="1344168" algn="l" defTabSz="192024" rtl="0" eaLnBrk="1" latinLnBrk="0" hangingPunct="1">
              <a:defRPr sz="2400" kern="1200">
                <a:solidFill>
                  <a:srgbClr val="000000"/>
                </a:solidFill>
                <a:latin typeface="Gill Sans" charset="0"/>
                <a:ea typeface="ヒラギノ角ゴ ProN W3" charset="-128"/>
                <a:cs typeface="ヒラギノ角ゴ ProN W3" charset="-128"/>
                <a:sym typeface="Gill Sans" charset="0"/>
              </a:defRPr>
            </a:lvl8pPr>
            <a:lvl9pPr marL="1536192" algn="l" defTabSz="192024" rtl="0" eaLnBrk="1" latinLnBrk="0" hangingPunct="1">
              <a:defRPr sz="2400" kern="1200">
                <a:solidFill>
                  <a:srgbClr val="000000"/>
                </a:solidFill>
                <a:latin typeface="Gill Sans" charset="0"/>
                <a:ea typeface="ヒラギノ角ゴ ProN W3" charset="-128"/>
                <a:cs typeface="ヒラギノ角ゴ ProN W3" charset="-128"/>
                <a:sym typeface="Gill Sans" charset="0"/>
              </a:defRPr>
            </a:lvl9pPr>
          </a:lstStyle>
          <a:p>
            <a:fld id="{83A25B80-DAD3-A847-955C-C6A969303D92}" type="slidenum">
              <a:rPr lang="en-US" smtClean="0"/>
              <a:pPr/>
              <a:t>20</a:t>
            </a:fld>
            <a:endParaRPr lang="en-US"/>
          </a:p>
        </p:txBody>
      </p:sp>
      <p:sp>
        <p:nvSpPr>
          <p:cNvPr id="6" name="AutoShape 1"/>
          <p:cNvSpPr>
            <a:spLocks/>
          </p:cNvSpPr>
          <p:nvPr/>
        </p:nvSpPr>
        <p:spPr bwMode="auto">
          <a:xfrm>
            <a:off x="-23812" y="4648200"/>
            <a:ext cx="9186267" cy="1600200"/>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rgbClr val="3FA8F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8" name="AutoShape 4"/>
          <p:cNvSpPr>
            <a:spLocks/>
          </p:cNvSpPr>
          <p:nvPr/>
        </p:nvSpPr>
        <p:spPr bwMode="auto">
          <a:xfrm>
            <a:off x="3032607" y="270615"/>
            <a:ext cx="3033576"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9" name="Rectangle 8"/>
          <p:cNvSpPr>
            <a:spLocks/>
          </p:cNvSpPr>
          <p:nvPr/>
        </p:nvSpPr>
        <p:spPr bwMode="auto">
          <a:xfrm>
            <a:off x="2786091" y="394337"/>
            <a:ext cx="3565271"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a:solidFill>
                  <a:srgbClr val="FFFFFF"/>
                </a:solidFill>
                <a:latin typeface="Bebas" charset="0"/>
                <a:ea typeface="Bebas" charset="0"/>
                <a:cs typeface="Bebas" charset="0"/>
                <a:sym typeface="Bebas" charset="0"/>
              </a:rPr>
              <a:t>ESB COMMUNICATION</a:t>
            </a:r>
          </a:p>
        </p:txBody>
      </p:sp>
      <p:grpSp>
        <p:nvGrpSpPr>
          <p:cNvPr id="13" name="Group 12"/>
          <p:cNvGrpSpPr/>
          <p:nvPr/>
        </p:nvGrpSpPr>
        <p:grpSpPr>
          <a:xfrm>
            <a:off x="758250" y="5154904"/>
            <a:ext cx="8233350" cy="492446"/>
            <a:chOff x="1828800" y="7331516"/>
            <a:chExt cx="21955600" cy="1211970"/>
          </a:xfrm>
        </p:grpSpPr>
        <p:sp>
          <p:nvSpPr>
            <p:cNvPr id="14" name="Rectangle 3"/>
            <p:cNvSpPr>
              <a:spLocks/>
            </p:cNvSpPr>
            <p:nvPr/>
          </p:nvSpPr>
          <p:spPr bwMode="auto">
            <a:xfrm>
              <a:off x="1828800" y="7331516"/>
              <a:ext cx="5472627" cy="1211963"/>
            </a:xfrm>
            <a:prstGeom prst="rect">
              <a:avLst/>
            </a:prstGeom>
            <a:noFill/>
            <a:ln w="12700" cap="flat">
              <a:noFill/>
              <a:miter lim="800000"/>
              <a:headEnd type="none" w="med" len="med"/>
              <a:tailEnd type="none" w="med" len="med"/>
            </a:ln>
          </p:spPr>
          <p:txBody>
            <a:bodyPr wrap="square" lIns="0" tIns="0" rIns="0" bIns="0" anchor="ctr">
              <a:prstTxWarp prst="textNoShape">
                <a:avLst/>
              </a:prstTxWarp>
              <a:spAutoFit/>
            </a:bodyPr>
            <a:lstStyle/>
            <a:p>
              <a:r>
                <a:rPr lang="en-US" sz="1600" dirty="0" smtClean="0">
                  <a:solidFill>
                    <a:srgbClr val="FFFFFF"/>
                  </a:solidFill>
                  <a:latin typeface="Helvetica" charset="0"/>
                  <a:ea typeface="Helvetica" charset="0"/>
                  <a:cs typeface="Helvetica" charset="0"/>
                  <a:sym typeface="Bebas" charset="0"/>
                </a:rPr>
                <a:t>Minimal proxy for web service redirection</a:t>
              </a:r>
              <a:endParaRPr lang="en-US" sz="1600" dirty="0">
                <a:solidFill>
                  <a:srgbClr val="FFFFFF"/>
                </a:solidFill>
                <a:latin typeface="Helvetica" charset="0"/>
                <a:ea typeface="Helvetica" charset="0"/>
                <a:cs typeface="Helvetica" charset="0"/>
                <a:sym typeface="Bebas" charset="0"/>
              </a:endParaRPr>
            </a:p>
          </p:txBody>
        </p:sp>
        <p:sp>
          <p:nvSpPr>
            <p:cNvPr id="16" name="Rectangle 10"/>
            <p:cNvSpPr>
              <a:spLocks/>
            </p:cNvSpPr>
            <p:nvPr/>
          </p:nvSpPr>
          <p:spPr bwMode="auto">
            <a:xfrm>
              <a:off x="9664701" y="7331523"/>
              <a:ext cx="6318584" cy="1211963"/>
            </a:xfrm>
            <a:prstGeom prst="rect">
              <a:avLst/>
            </a:prstGeom>
            <a:noFill/>
            <a:ln w="12700" cap="flat">
              <a:noFill/>
              <a:miter lim="800000"/>
              <a:headEnd type="none" w="med" len="med"/>
              <a:tailEnd type="none" w="med" len="med"/>
            </a:ln>
          </p:spPr>
          <p:txBody>
            <a:bodyPr wrap="square" lIns="0" tIns="0" rIns="0" bIns="0" anchor="ctr">
              <a:prstTxWarp prst="textNoShape">
                <a:avLst/>
              </a:prstTxWarp>
              <a:spAutoFit/>
            </a:bodyPr>
            <a:lstStyle/>
            <a:p>
              <a:r>
                <a:rPr lang="en-US" sz="1600" dirty="0" smtClean="0">
                  <a:solidFill>
                    <a:srgbClr val="FFFFFF"/>
                  </a:solidFill>
                  <a:latin typeface="Helvetica" charset="0"/>
                  <a:ea typeface="Helvetica" charset="0"/>
                  <a:cs typeface="Helvetica" charset="0"/>
                  <a:sym typeface="Bebas" charset="0"/>
                </a:rPr>
                <a:t>Automatic proxy attribution</a:t>
              </a:r>
              <a:endParaRPr lang="en-US" sz="1600" dirty="0">
                <a:solidFill>
                  <a:srgbClr val="FFFFFF"/>
                </a:solidFill>
                <a:latin typeface="Helvetica" charset="0"/>
                <a:ea typeface="Helvetica" charset="0"/>
                <a:cs typeface="Helvetica" charset="0"/>
                <a:sym typeface="Bebas" charset="0"/>
              </a:endParaRPr>
            </a:p>
          </p:txBody>
        </p:sp>
        <p:sp>
          <p:nvSpPr>
            <p:cNvPr id="18" name="Rectangle 12"/>
            <p:cNvSpPr>
              <a:spLocks/>
            </p:cNvSpPr>
            <p:nvPr/>
          </p:nvSpPr>
          <p:spPr bwMode="auto">
            <a:xfrm>
              <a:off x="17513301" y="7634507"/>
              <a:ext cx="6271099" cy="605980"/>
            </a:xfrm>
            <a:prstGeom prst="rect">
              <a:avLst/>
            </a:prstGeom>
            <a:noFill/>
            <a:ln w="12700" cap="flat">
              <a:noFill/>
              <a:miter lim="800000"/>
              <a:headEnd type="none" w="med" len="med"/>
              <a:tailEnd type="none" w="med" len="med"/>
            </a:ln>
          </p:spPr>
          <p:txBody>
            <a:bodyPr wrap="square" lIns="0" tIns="0" rIns="0" bIns="0" anchor="ctr">
              <a:prstTxWarp prst="textNoShape">
                <a:avLst/>
              </a:prstTxWarp>
              <a:spAutoFit/>
            </a:bodyPr>
            <a:lstStyle/>
            <a:p>
              <a:r>
                <a:rPr lang="en-US" sz="1600" dirty="0" smtClean="0">
                  <a:solidFill>
                    <a:srgbClr val="FFFFFF"/>
                  </a:solidFill>
                  <a:latin typeface="Helvetica" charset="0"/>
                  <a:ea typeface="Helvetica" charset="0"/>
                  <a:cs typeface="Helvetica" charset="0"/>
                  <a:sym typeface="Bebas" charset="0"/>
                </a:rPr>
                <a:t>On-demand deployment</a:t>
              </a:r>
              <a:endParaRPr lang="en-US" sz="1600" dirty="0">
                <a:solidFill>
                  <a:srgbClr val="FFFFFF"/>
                </a:solidFill>
                <a:latin typeface="Helvetica" charset="0"/>
                <a:ea typeface="Helvetica" charset="0"/>
                <a:cs typeface="Helvetica" charset="0"/>
                <a:sym typeface="Bebas" charset="0"/>
              </a:endParaRPr>
            </a:p>
          </p:txBody>
        </p:sp>
      </p:grpSp>
      <p:sp>
        <p:nvSpPr>
          <p:cNvPr id="21" name="Cloud 20"/>
          <p:cNvSpPr/>
          <p:nvPr/>
        </p:nvSpPr>
        <p:spPr bwMode="auto">
          <a:xfrm>
            <a:off x="440055" y="2286000"/>
            <a:ext cx="2297980" cy="1109650"/>
          </a:xfrm>
          <a:prstGeom prst="cloud">
            <a:avLst/>
          </a:prstGeom>
          <a:solidFill>
            <a:srgbClr val="3498DB"/>
          </a:solidFill>
          <a:ln>
            <a:solidFill>
              <a:srgbClr val="FFFFFF"/>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i="0" u="none" strike="noStrike" cap="none" normalizeH="0" baseline="0" dirty="0" smtClean="0">
                <a:ln>
                  <a:noFill/>
                </a:ln>
                <a:solidFill>
                  <a:srgbClr val="FFFFFF"/>
                </a:solidFill>
                <a:effectLst/>
                <a:latin typeface="Montserrat" panose="00000500000000000000" pitchFamily="50" charset="0"/>
                <a:ea typeface="Helvetica" charset="0"/>
                <a:cs typeface="Helvetica" charset="0"/>
                <a:sym typeface="Gill Sans" charset="0"/>
              </a:rPr>
              <a:t>Consumers</a:t>
            </a:r>
            <a:endParaRPr kumimoji="0" lang="en-US" sz="1800" i="0" u="none" strike="noStrike" cap="none" normalizeH="0" baseline="0" dirty="0">
              <a:ln>
                <a:noFill/>
              </a:ln>
              <a:solidFill>
                <a:srgbClr val="FFFFFF"/>
              </a:solidFill>
              <a:effectLst/>
              <a:latin typeface="Montserrat" panose="00000500000000000000" pitchFamily="50" charset="0"/>
              <a:ea typeface="Helvetica" charset="0"/>
              <a:cs typeface="Helvetica" charset="0"/>
              <a:sym typeface="Gill Sans" charset="0"/>
            </a:endParaRPr>
          </a:p>
        </p:txBody>
      </p:sp>
      <p:pic>
        <p:nvPicPr>
          <p:cNvPr id="22" name="Picture 6" descr="ttp://www.toforge.com/wp-content/uploads/2014/06/mule-esb-300x10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4462" y="2554059"/>
            <a:ext cx="1666991" cy="566777"/>
          </a:xfrm>
          <a:prstGeom prst="rect">
            <a:avLst/>
          </a:prstGeom>
          <a:noFill/>
          <a:extLst>
            <a:ext uri="{909E8E84-426E-40DD-AFC4-6F175D3DCCD1}">
              <a14:hiddenFill xmlns:a14="http://schemas.microsoft.com/office/drawing/2010/main">
                <a:solidFill>
                  <a:srgbClr val="FFFFFF"/>
                </a:solidFill>
              </a14:hiddenFill>
            </a:ext>
          </a:extLst>
        </p:spPr>
      </p:pic>
      <p:sp>
        <p:nvSpPr>
          <p:cNvPr id="23" name="Cloud 22"/>
          <p:cNvSpPr/>
          <p:nvPr/>
        </p:nvSpPr>
        <p:spPr bwMode="auto">
          <a:xfrm>
            <a:off x="6291263" y="2286000"/>
            <a:ext cx="2283994" cy="1102896"/>
          </a:xfrm>
          <a:prstGeom prst="cloud">
            <a:avLst/>
          </a:prstGeom>
          <a:solidFill>
            <a:srgbClr val="3498DB"/>
          </a:solidFill>
          <a:ln>
            <a:solidFill>
              <a:srgbClr val="FFFFFF"/>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FFFFFF"/>
                </a:solidFill>
                <a:effectLst/>
                <a:latin typeface="Montserrat" panose="00000500000000000000" pitchFamily="50" charset="0"/>
                <a:ea typeface="Helvetica" charset="0"/>
                <a:cs typeface="Helvetica" charset="0"/>
                <a:sym typeface="Gill Sans" charset="0"/>
              </a:rPr>
              <a:t>Producers</a:t>
            </a:r>
            <a:endParaRPr kumimoji="0" lang="en-US" sz="1800" b="0" i="0" u="none" strike="noStrike" cap="none" normalizeH="0" baseline="0" dirty="0">
              <a:ln>
                <a:noFill/>
              </a:ln>
              <a:solidFill>
                <a:srgbClr val="FFFFFF"/>
              </a:solidFill>
              <a:effectLst/>
              <a:latin typeface="Montserrat" panose="00000500000000000000" pitchFamily="50" charset="0"/>
              <a:ea typeface="Helvetica" charset="0"/>
              <a:cs typeface="Helvetica" charset="0"/>
              <a:sym typeface="Gill Sans" charset="0"/>
            </a:endParaRPr>
          </a:p>
        </p:txBody>
      </p:sp>
      <p:pic>
        <p:nvPicPr>
          <p:cNvPr id="24" name="Picture 8" descr="ttps://upload.wikimedia.org/wikipedia/commons/thumb/5/57/Sub-arrows.svg/275px-Sub-arrows.svg.png"/>
          <p:cNvPicPr>
            <a:picLocks noChangeAspect="1" noChangeArrowheads="1"/>
          </p:cNvPicPr>
          <p:nvPr/>
        </p:nvPicPr>
        <p:blipFill rotWithShape="1">
          <a:blip r:embed="rId4">
            <a:extLst>
              <a:ext uri="{28A0092B-C50C-407E-A947-70E740481C1C}">
                <a14:useLocalDpi xmlns:a14="http://schemas.microsoft.com/office/drawing/2010/main" val="0"/>
              </a:ext>
            </a:extLst>
          </a:blip>
          <a:srcRect t="65075"/>
          <a:stretch/>
        </p:blipFill>
        <p:spPr bwMode="auto">
          <a:xfrm rot="16200000">
            <a:off x="2749844" y="2790187"/>
            <a:ext cx="944628" cy="37910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8" descr="ttps://upload.wikimedia.org/wikipedia/commons/thumb/5/57/Sub-arrows.svg/275px-Sub-arrows.svg.png"/>
          <p:cNvPicPr>
            <a:picLocks noChangeAspect="1" noChangeArrowheads="1"/>
          </p:cNvPicPr>
          <p:nvPr/>
        </p:nvPicPr>
        <p:blipFill rotWithShape="1">
          <a:blip r:embed="rId4">
            <a:extLst>
              <a:ext uri="{28A0092B-C50C-407E-A947-70E740481C1C}">
                <a14:useLocalDpi xmlns:a14="http://schemas.microsoft.com/office/drawing/2010/main" val="0"/>
              </a:ext>
            </a:extLst>
          </a:blip>
          <a:srcRect t="65075"/>
          <a:stretch/>
        </p:blipFill>
        <p:spPr bwMode="auto">
          <a:xfrm rot="16200000">
            <a:off x="5331867" y="2790186"/>
            <a:ext cx="944628" cy="379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4527077"/>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0"/>
          </p:nvPr>
        </p:nvSpPr>
        <p:spPr/>
        <p:txBody>
          <a:bodyPr/>
          <a:lstStyle/>
          <a:p>
            <a:fld id="{D9F94778-52A2-BA4F-A127-D256696C8BDE}" type="slidenum">
              <a:rPr lang="en-US" smtClean="0"/>
              <a:pPr/>
              <a:t>21</a:t>
            </a:fld>
            <a:endParaRPr lang="en-US"/>
          </a:p>
        </p:txBody>
      </p:sp>
      <p:sp>
        <p:nvSpPr>
          <p:cNvPr id="54" name="AutoShape 4"/>
          <p:cNvSpPr>
            <a:spLocks/>
          </p:cNvSpPr>
          <p:nvPr/>
        </p:nvSpPr>
        <p:spPr bwMode="auto">
          <a:xfrm>
            <a:off x="2819400" y="270615"/>
            <a:ext cx="3429000"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55" name="Rectangle 54"/>
          <p:cNvSpPr>
            <a:spLocks/>
          </p:cNvSpPr>
          <p:nvPr/>
        </p:nvSpPr>
        <p:spPr bwMode="auto">
          <a:xfrm>
            <a:off x="2591681" y="394337"/>
            <a:ext cx="3954096"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DEPLOYER APPLICATION</a:t>
            </a:r>
            <a:endParaRPr lang="en-US" sz="2600" dirty="0">
              <a:solidFill>
                <a:srgbClr val="FFFFFF"/>
              </a:solidFill>
              <a:latin typeface="Bebas" charset="0"/>
              <a:ea typeface="Bebas" charset="0"/>
              <a:cs typeface="Bebas" charset="0"/>
              <a:sym typeface="Bebas" charset="0"/>
            </a:endParaRPr>
          </a:p>
        </p:txBody>
      </p:sp>
      <p:pic>
        <p:nvPicPr>
          <p:cNvPr id="2" name="Image 1"/>
          <p:cNvPicPr>
            <a:picLocks noChangeAspect="1"/>
          </p:cNvPicPr>
          <p:nvPr/>
        </p:nvPicPr>
        <p:blipFill>
          <a:blip r:embed="rId3"/>
          <a:stretch>
            <a:fillRect/>
          </a:stretch>
        </p:blipFill>
        <p:spPr>
          <a:xfrm>
            <a:off x="1676400" y="1278918"/>
            <a:ext cx="5740304" cy="5614941"/>
          </a:xfrm>
          <a:prstGeom prst="rect">
            <a:avLst/>
          </a:prstGeom>
        </p:spPr>
      </p:pic>
    </p:spTree>
    <p:extLst>
      <p:ext uri="{BB962C8B-B14F-4D97-AF65-F5344CB8AC3E}">
        <p14:creationId xmlns:p14="http://schemas.microsoft.com/office/powerpoint/2010/main" val="2166220054"/>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Slide Number Placeholder 3"/>
          <p:cNvSpPr>
            <a:spLocks noGrp="1"/>
          </p:cNvSpPr>
          <p:nvPr>
            <p:ph type="sldNum" sz="quarter" idx="10"/>
          </p:nvPr>
        </p:nvSpPr>
        <p:spPr/>
        <p:txBody>
          <a:bodyPr/>
          <a:lstStyle/>
          <a:p>
            <a:fld id="{3A0C690C-807E-6D46-9E7F-DE4F1D48A119}" type="slidenum">
              <a:rPr lang="en-US"/>
              <a:pPr/>
              <a:t>22</a:t>
            </a:fld>
            <a:endParaRPr lang="en-US"/>
          </a:p>
        </p:txBody>
      </p:sp>
      <p:sp>
        <p:nvSpPr>
          <p:cNvPr id="9225" name="AutoShape 9"/>
          <p:cNvSpPr>
            <a:spLocks/>
          </p:cNvSpPr>
          <p:nvPr/>
        </p:nvSpPr>
        <p:spPr bwMode="auto">
          <a:xfrm>
            <a:off x="297657" y="3331369"/>
            <a:ext cx="7795617" cy="37306"/>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rgbClr val="74726B"/>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9226" name="AutoShape 10"/>
          <p:cNvSpPr>
            <a:spLocks/>
          </p:cNvSpPr>
          <p:nvPr/>
        </p:nvSpPr>
        <p:spPr bwMode="auto">
          <a:xfrm>
            <a:off x="185737" y="3268663"/>
            <a:ext cx="111919" cy="150019"/>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rgbClr val="74726B"/>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9227" name="AutoShape 11"/>
          <p:cNvSpPr>
            <a:spLocks/>
          </p:cNvSpPr>
          <p:nvPr/>
        </p:nvSpPr>
        <p:spPr bwMode="auto">
          <a:xfrm>
            <a:off x="8093274" y="3268663"/>
            <a:ext cx="122039" cy="150019"/>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rgbClr val="74726B"/>
          </a:solidFill>
          <a:ln w="12700" cap="flat">
            <a:noFill/>
            <a:miter lim="800000"/>
            <a:headEnd type="none" w="med" len="med"/>
            <a:tailEnd type="none" w="med" len="med"/>
          </a:ln>
        </p:spPr>
        <p:txBody>
          <a:bodyPr lIns="0" tIns="0" rIns="0" bIns="0">
            <a:prstTxWarp prst="textNoShape">
              <a:avLst/>
            </a:prstTxWarp>
          </a:bodyPr>
          <a:lstStyle/>
          <a:p>
            <a:endParaRPr lang="en-US"/>
          </a:p>
        </p:txBody>
      </p:sp>
      <p:grpSp>
        <p:nvGrpSpPr>
          <p:cNvPr id="52" name="Group 51"/>
          <p:cNvGrpSpPr/>
          <p:nvPr/>
        </p:nvGrpSpPr>
        <p:grpSpPr>
          <a:xfrm>
            <a:off x="1701644" y="4955545"/>
            <a:ext cx="1666301" cy="1415591"/>
            <a:chOff x="4321817" y="9911090"/>
            <a:chExt cx="4443470" cy="2831182"/>
          </a:xfrm>
        </p:grpSpPr>
        <p:sp>
          <p:nvSpPr>
            <p:cNvPr id="9243" name="Rectangle 27"/>
            <p:cNvSpPr>
              <a:spLocks/>
            </p:cNvSpPr>
            <p:nvPr/>
          </p:nvSpPr>
          <p:spPr bwMode="auto">
            <a:xfrm>
              <a:off x="4321817" y="9911090"/>
              <a:ext cx="3138808" cy="523220"/>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700" dirty="0" smtClean="0">
                  <a:solidFill>
                    <a:srgbClr val="DA5054"/>
                  </a:solidFill>
                  <a:latin typeface="Bebas" charset="0"/>
                  <a:ea typeface="Bebas" charset="0"/>
                  <a:cs typeface="Bebas" charset="0"/>
                  <a:sym typeface="Bebas" charset="0"/>
                </a:rPr>
                <a:t>FIRST SPRINT</a:t>
              </a:r>
              <a:endParaRPr lang="en-US" sz="1700" dirty="0">
                <a:solidFill>
                  <a:srgbClr val="DA5054"/>
                </a:solidFill>
                <a:latin typeface="Bebas" charset="0"/>
                <a:ea typeface="Bebas" charset="0"/>
                <a:cs typeface="Bebas" charset="0"/>
                <a:sym typeface="Bebas" charset="0"/>
              </a:endParaRPr>
            </a:p>
          </p:txBody>
        </p:sp>
        <p:sp>
          <p:nvSpPr>
            <p:cNvPr id="9244" name="Rectangle 28"/>
            <p:cNvSpPr>
              <a:spLocks/>
            </p:cNvSpPr>
            <p:nvPr/>
          </p:nvSpPr>
          <p:spPr bwMode="auto">
            <a:xfrm>
              <a:off x="4485385" y="10519772"/>
              <a:ext cx="4279902" cy="22225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marL="171450" indent="-171450" algn="l">
                <a:lnSpc>
                  <a:spcPct val="120000"/>
                </a:lnSpc>
                <a:buFont typeface="Arial" panose="020B0604020202020204" pitchFamily="34" charset="0"/>
                <a:buChar char="•"/>
              </a:pPr>
              <a:r>
                <a:rPr lang="en-US" sz="1400" dirty="0" smtClean="0">
                  <a:solidFill>
                    <a:srgbClr val="666666"/>
                  </a:solidFill>
                  <a:latin typeface="Montserrat" panose="00000500000000000000" pitchFamily="50" charset="0"/>
                  <a:ea typeface="Helvetica Neue" charset="0"/>
                  <a:cs typeface="Arial"/>
                  <a:sym typeface="Helvetica Neue" charset="0"/>
                </a:rPr>
                <a:t>Create scenario</a:t>
              </a:r>
            </a:p>
            <a:p>
              <a:pPr marL="171450" indent="-171450" algn="l">
                <a:lnSpc>
                  <a:spcPct val="120000"/>
                </a:lnSpc>
                <a:buFont typeface="Arial" panose="020B0604020202020204" pitchFamily="34" charset="0"/>
                <a:buChar char="•"/>
              </a:pPr>
              <a:r>
                <a:rPr lang="en-US" sz="1400" dirty="0" smtClean="0">
                  <a:solidFill>
                    <a:srgbClr val="666666"/>
                  </a:solidFill>
                  <a:latin typeface="Montserrat" panose="00000500000000000000" pitchFamily="50" charset="0"/>
                  <a:ea typeface="Helvetica Neue" charset="0"/>
                  <a:cs typeface="Arial"/>
                  <a:sym typeface="Helvetica Neue" charset="0"/>
                </a:rPr>
                <a:t>Make dummies configurable</a:t>
              </a:r>
              <a:endParaRPr lang="en-US" sz="1400" dirty="0">
                <a:solidFill>
                  <a:srgbClr val="666666"/>
                </a:solidFill>
                <a:latin typeface="Montserrat" panose="00000500000000000000" pitchFamily="50" charset="0"/>
                <a:ea typeface="Helvetica Neue" charset="0"/>
                <a:cs typeface="Arial"/>
                <a:sym typeface="Helvetica Neue" charset="0"/>
              </a:endParaRPr>
            </a:p>
          </p:txBody>
        </p:sp>
      </p:grpSp>
      <p:grpSp>
        <p:nvGrpSpPr>
          <p:cNvPr id="54" name="Group 53"/>
          <p:cNvGrpSpPr/>
          <p:nvPr/>
        </p:nvGrpSpPr>
        <p:grpSpPr>
          <a:xfrm>
            <a:off x="5863946" y="4945213"/>
            <a:ext cx="1984653" cy="1465112"/>
            <a:chOff x="14961226" y="9822190"/>
            <a:chExt cx="5292411" cy="2930224"/>
          </a:xfrm>
        </p:grpSpPr>
        <p:sp>
          <p:nvSpPr>
            <p:cNvPr id="9245" name="Rectangle 29"/>
            <p:cNvSpPr>
              <a:spLocks/>
            </p:cNvSpPr>
            <p:nvPr/>
          </p:nvSpPr>
          <p:spPr bwMode="auto">
            <a:xfrm>
              <a:off x="14961226" y="9822190"/>
              <a:ext cx="4516797" cy="523220"/>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700" dirty="0" smtClean="0">
                  <a:solidFill>
                    <a:srgbClr val="F2C144"/>
                  </a:solidFill>
                  <a:latin typeface="Bebas" charset="0"/>
                  <a:ea typeface="Bebas" charset="0"/>
                  <a:cs typeface="Bebas" charset="0"/>
                  <a:sym typeface="Bebas" charset="0"/>
                </a:rPr>
                <a:t>HAPPY NEW SPRINT</a:t>
              </a:r>
              <a:endParaRPr lang="en-US" sz="1700" dirty="0">
                <a:solidFill>
                  <a:srgbClr val="F2C144"/>
                </a:solidFill>
                <a:latin typeface="Bebas" charset="0"/>
                <a:ea typeface="Bebas" charset="0"/>
                <a:cs typeface="Bebas" charset="0"/>
                <a:sym typeface="Bebas" charset="0"/>
              </a:endParaRPr>
            </a:p>
          </p:txBody>
        </p:sp>
        <p:sp>
          <p:nvSpPr>
            <p:cNvPr id="9246" name="Rectangle 30"/>
            <p:cNvSpPr>
              <a:spLocks/>
            </p:cNvSpPr>
            <p:nvPr/>
          </p:nvSpPr>
          <p:spPr bwMode="auto">
            <a:xfrm>
              <a:off x="15018058" y="10529914"/>
              <a:ext cx="5235579" cy="22225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marL="171450" indent="-171450" algn="l">
                <a:lnSpc>
                  <a:spcPct val="120000"/>
                </a:lnSpc>
                <a:buFont typeface="Arial" panose="020B0604020202020204" pitchFamily="34" charset="0"/>
                <a:buChar char="•"/>
              </a:pPr>
              <a:r>
                <a:rPr lang="en-US" sz="1400" dirty="0" smtClean="0">
                  <a:solidFill>
                    <a:srgbClr val="666666"/>
                  </a:solidFill>
                  <a:latin typeface="Montserrat" panose="00000500000000000000" pitchFamily="50" charset="0"/>
                  <a:ea typeface="Helvetica Neue" charset="0"/>
                  <a:cs typeface="Arial"/>
                  <a:sym typeface="Helvetica Neue" charset="0"/>
                </a:rPr>
                <a:t>Results retrieving</a:t>
              </a:r>
            </a:p>
            <a:p>
              <a:pPr marL="171450" indent="-171450" algn="l">
                <a:lnSpc>
                  <a:spcPct val="120000"/>
                </a:lnSpc>
                <a:buFont typeface="Arial" panose="020B0604020202020204" pitchFamily="34" charset="0"/>
                <a:buChar char="•"/>
              </a:pPr>
              <a:r>
                <a:rPr lang="en-US" sz="1400" dirty="0" smtClean="0">
                  <a:solidFill>
                    <a:srgbClr val="666666"/>
                  </a:solidFill>
                  <a:latin typeface="Montserrat" panose="00000500000000000000" pitchFamily="50" charset="0"/>
                  <a:ea typeface="Helvetica Neue" charset="0"/>
                  <a:cs typeface="Arial"/>
                  <a:sym typeface="Helvetica Neue" charset="0"/>
                </a:rPr>
                <a:t>Results displaying</a:t>
              </a:r>
            </a:p>
            <a:p>
              <a:pPr marL="171450" indent="-171450" algn="l">
                <a:lnSpc>
                  <a:spcPct val="120000"/>
                </a:lnSpc>
                <a:buFont typeface="Arial" panose="020B0604020202020204" pitchFamily="34" charset="0"/>
                <a:buChar char="•"/>
              </a:pPr>
              <a:r>
                <a:rPr lang="en-US" sz="1400" dirty="0" smtClean="0">
                  <a:solidFill>
                    <a:srgbClr val="666666"/>
                  </a:solidFill>
                  <a:latin typeface="Montserrat" panose="00000500000000000000" pitchFamily="50" charset="0"/>
                  <a:ea typeface="Helvetica Neue" charset="0"/>
                  <a:cs typeface="Arial"/>
                  <a:sym typeface="Helvetica Neue" charset="0"/>
                </a:rPr>
                <a:t>Results saving</a:t>
              </a:r>
            </a:p>
            <a:p>
              <a:pPr marL="171450" indent="-171450" algn="l">
                <a:lnSpc>
                  <a:spcPct val="120000"/>
                </a:lnSpc>
                <a:buFont typeface="Arial" panose="020B0604020202020204" pitchFamily="34" charset="0"/>
                <a:buChar char="•"/>
              </a:pPr>
              <a:r>
                <a:rPr lang="en-US" sz="1400" dirty="0" smtClean="0">
                  <a:solidFill>
                    <a:srgbClr val="666666"/>
                  </a:solidFill>
                  <a:latin typeface="Montserrat" panose="00000500000000000000" pitchFamily="50" charset="0"/>
                  <a:ea typeface="Helvetica Neue" charset="0"/>
                  <a:cs typeface="Arial"/>
                  <a:sym typeface="Helvetica Neue" charset="0"/>
                </a:rPr>
                <a:t>Configuration</a:t>
              </a:r>
              <a:endParaRPr lang="en-US" sz="1400" dirty="0">
                <a:solidFill>
                  <a:srgbClr val="666666"/>
                </a:solidFill>
                <a:latin typeface="Montserrat" panose="00000500000000000000" pitchFamily="50" charset="0"/>
                <a:ea typeface="Helvetica Neue" charset="0"/>
                <a:cs typeface="Arial"/>
                <a:sym typeface="Helvetica Neue" charset="0"/>
              </a:endParaRPr>
            </a:p>
          </p:txBody>
        </p:sp>
      </p:grpSp>
      <p:grpSp>
        <p:nvGrpSpPr>
          <p:cNvPr id="55" name="Group 54"/>
          <p:cNvGrpSpPr/>
          <p:nvPr/>
        </p:nvGrpSpPr>
        <p:grpSpPr>
          <a:xfrm>
            <a:off x="7023379" y="1618620"/>
            <a:ext cx="1587220" cy="1034663"/>
            <a:chOff x="18603633" y="2316490"/>
            <a:chExt cx="4232587" cy="2069326"/>
          </a:xfrm>
        </p:grpSpPr>
        <p:sp>
          <p:nvSpPr>
            <p:cNvPr id="9247" name="Rectangle 31"/>
            <p:cNvSpPr>
              <a:spLocks/>
            </p:cNvSpPr>
            <p:nvPr/>
          </p:nvSpPr>
          <p:spPr bwMode="auto">
            <a:xfrm>
              <a:off x="18603633" y="2316490"/>
              <a:ext cx="3175573" cy="523220"/>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700" dirty="0" smtClean="0">
                  <a:solidFill>
                    <a:srgbClr val="BCD32F"/>
                  </a:solidFill>
                  <a:latin typeface="Bebas" charset="0"/>
                  <a:ea typeface="Bebas" charset="0"/>
                  <a:cs typeface="Bebas" charset="0"/>
                  <a:sym typeface="Bebas" charset="0"/>
                </a:rPr>
                <a:t>FINAL SPRINT</a:t>
              </a:r>
              <a:endParaRPr lang="en-US" sz="1700" dirty="0">
                <a:solidFill>
                  <a:srgbClr val="BCD32F"/>
                </a:solidFill>
                <a:latin typeface="Bebas" charset="0"/>
                <a:ea typeface="Bebas" charset="0"/>
                <a:cs typeface="Bebas" charset="0"/>
                <a:sym typeface="Bebas" charset="0"/>
              </a:endParaRPr>
            </a:p>
          </p:txBody>
        </p:sp>
        <p:sp>
          <p:nvSpPr>
            <p:cNvPr id="9248" name="Rectangle 32"/>
            <p:cNvSpPr>
              <a:spLocks/>
            </p:cNvSpPr>
            <p:nvPr/>
          </p:nvSpPr>
          <p:spPr bwMode="auto">
            <a:xfrm>
              <a:off x="18772225" y="3105150"/>
              <a:ext cx="4063995" cy="1280666"/>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marL="171450" indent="-171450" algn="l">
                <a:lnSpc>
                  <a:spcPct val="120000"/>
                </a:lnSpc>
                <a:buFont typeface="Arial" panose="020B0604020202020204" pitchFamily="34" charset="0"/>
                <a:buChar char="•"/>
              </a:pPr>
              <a:r>
                <a:rPr lang="en-US" sz="1400" dirty="0" smtClean="0">
                  <a:solidFill>
                    <a:srgbClr val="666666"/>
                  </a:solidFill>
                  <a:latin typeface="Montserrat" panose="00000500000000000000" pitchFamily="50" charset="0"/>
                  <a:ea typeface="Helvetica Neue" charset="0"/>
                  <a:cs typeface="Arial"/>
                  <a:sym typeface="Helvetica Neue" charset="0"/>
                </a:rPr>
                <a:t>Deployment</a:t>
              </a:r>
            </a:p>
            <a:p>
              <a:pPr marL="171450" indent="-171450" algn="l">
                <a:lnSpc>
                  <a:spcPct val="120000"/>
                </a:lnSpc>
                <a:buFont typeface="Arial" panose="020B0604020202020204" pitchFamily="34" charset="0"/>
                <a:buChar char="•"/>
              </a:pPr>
              <a:r>
                <a:rPr lang="en-US" sz="1400" dirty="0" smtClean="0">
                  <a:solidFill>
                    <a:srgbClr val="666666"/>
                  </a:solidFill>
                  <a:latin typeface="Montserrat" panose="00000500000000000000" pitchFamily="50" charset="0"/>
                  <a:ea typeface="Helvetica Neue" charset="0"/>
                  <a:cs typeface="Arial"/>
                  <a:sym typeface="Helvetica Neue" charset="0"/>
                </a:rPr>
                <a:t>Test</a:t>
              </a:r>
            </a:p>
          </p:txBody>
        </p:sp>
      </p:grpSp>
      <p:sp>
        <p:nvSpPr>
          <p:cNvPr id="9249" name="AutoShape 33"/>
          <p:cNvSpPr>
            <a:spLocks/>
          </p:cNvSpPr>
          <p:nvPr/>
        </p:nvSpPr>
        <p:spPr bwMode="auto">
          <a:xfrm>
            <a:off x="3643313" y="284957"/>
            <a:ext cx="1948458"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9250" name="Rectangle 34"/>
          <p:cNvSpPr>
            <a:spLocks/>
          </p:cNvSpPr>
          <p:nvPr/>
        </p:nvSpPr>
        <p:spPr bwMode="auto">
          <a:xfrm>
            <a:off x="3925262" y="441912"/>
            <a:ext cx="1379801"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SCHEDULE</a:t>
            </a:r>
            <a:endParaRPr lang="en-US" sz="2600" dirty="0">
              <a:solidFill>
                <a:srgbClr val="FFFFFF"/>
              </a:solidFill>
              <a:latin typeface="Bebas" charset="0"/>
              <a:ea typeface="Bebas" charset="0"/>
              <a:cs typeface="Bebas" charset="0"/>
              <a:sym typeface="Bebas" charset="0"/>
            </a:endParaRPr>
          </a:p>
        </p:txBody>
      </p:sp>
      <p:grpSp>
        <p:nvGrpSpPr>
          <p:cNvPr id="47" name="Group 46"/>
          <p:cNvGrpSpPr/>
          <p:nvPr/>
        </p:nvGrpSpPr>
        <p:grpSpPr>
          <a:xfrm>
            <a:off x="586637" y="2382104"/>
            <a:ext cx="1410413" cy="2722793"/>
            <a:chOff x="1637390" y="4123586"/>
            <a:chExt cx="3761101" cy="6904777"/>
          </a:xfrm>
        </p:grpSpPr>
        <p:sp>
          <p:nvSpPr>
            <p:cNvPr id="9221" name="Rectangle 5"/>
            <p:cNvSpPr>
              <a:spLocks/>
            </p:cNvSpPr>
            <p:nvPr/>
          </p:nvSpPr>
          <p:spPr bwMode="auto">
            <a:xfrm>
              <a:off x="1637390" y="4123586"/>
              <a:ext cx="3761101" cy="965200"/>
            </a:xfrm>
            <a:prstGeom prst="rect">
              <a:avLst/>
            </a:prstGeom>
            <a:noFill/>
            <a:ln w="12700" cap="flat">
              <a:noFill/>
              <a:miter lim="800000"/>
              <a:headEnd type="none" w="med" len="med"/>
              <a:tailEnd type="none" w="med" len="med"/>
            </a:ln>
          </p:spPr>
          <p:txBody>
            <a:bodyPr lIns="38100" tIns="38100" rIns="38100" bIns="38100" anchor="ctr">
              <a:prstTxWarp prst="textNoShape">
                <a:avLst/>
              </a:prstTxWarp>
            </a:bodyPr>
            <a:lstStyle/>
            <a:p>
              <a:pPr>
                <a:tabLst>
                  <a:tab pos="448056" algn="l"/>
                </a:tabLst>
              </a:pPr>
              <a:r>
                <a:rPr lang="en-US" sz="2000" dirty="0" smtClean="0">
                  <a:solidFill>
                    <a:srgbClr val="74726B"/>
                  </a:solidFill>
                  <a:latin typeface="Bebas" charset="0"/>
                  <a:ea typeface="Bebas" charset="0"/>
                  <a:cs typeface="Bebas" charset="0"/>
                  <a:sym typeface="Bebas" charset="0"/>
                </a:rPr>
                <a:t>12/04/15 </a:t>
              </a:r>
              <a:endParaRPr lang="en-US" sz="2000" dirty="0">
                <a:solidFill>
                  <a:srgbClr val="74726B"/>
                </a:solidFill>
                <a:latin typeface="Bebas" charset="0"/>
                <a:ea typeface="Bebas" charset="0"/>
                <a:cs typeface="Bebas" charset="0"/>
                <a:sym typeface="Bebas" charset="0"/>
              </a:endParaRPr>
            </a:p>
          </p:txBody>
        </p:sp>
        <p:grpSp>
          <p:nvGrpSpPr>
            <p:cNvPr id="9231" name="Group 15"/>
            <p:cNvGrpSpPr>
              <a:grpSpLocks/>
            </p:cNvGrpSpPr>
            <p:nvPr/>
          </p:nvGrpSpPr>
          <p:grpSpPr bwMode="auto">
            <a:xfrm>
              <a:off x="3429019" y="5387975"/>
              <a:ext cx="950894" cy="5640388"/>
              <a:chOff x="7" y="0"/>
              <a:chExt cx="598" cy="3553"/>
            </a:xfrm>
          </p:grpSpPr>
          <p:sp>
            <p:nvSpPr>
              <p:cNvPr id="9228" name="AutoShape 12"/>
              <p:cNvSpPr>
                <a:spLocks/>
              </p:cNvSpPr>
              <p:nvPr/>
            </p:nvSpPr>
            <p:spPr bwMode="auto">
              <a:xfrm>
                <a:off x="7" y="2942"/>
                <a:ext cx="314" cy="611"/>
              </a:xfrm>
              <a:custGeom>
                <a:avLst/>
                <a:gdLst>
                  <a:gd name="T0" fmla="*/ 10800 w 21600"/>
                  <a:gd name="T1" fmla="*/ 10800 h 21600"/>
                </a:gdLst>
                <a:ahLst/>
                <a:cxnLst>
                  <a:cxn ang="0">
                    <a:pos x="T0" y="T1"/>
                  </a:cxn>
                </a:cxnLst>
                <a:rect l="0" t="0" r="r" b="b"/>
                <a:pathLst>
                  <a:path w="21600" h="21600">
                    <a:moveTo>
                      <a:pt x="21600" y="21600"/>
                    </a:moveTo>
                    <a:cubicBezTo>
                      <a:pt x="9720" y="21600"/>
                      <a:pt x="0" y="16471"/>
                      <a:pt x="0" y="10166"/>
                    </a:cubicBezTo>
                    <a:lnTo>
                      <a:pt x="0" y="0"/>
                    </a:lnTo>
                    <a:lnTo>
                      <a:pt x="3240" y="0"/>
                    </a:lnTo>
                    <a:lnTo>
                      <a:pt x="3240" y="10166"/>
                    </a:lnTo>
                    <a:cubicBezTo>
                      <a:pt x="3240" y="15550"/>
                      <a:pt x="11880" y="19930"/>
                      <a:pt x="21600" y="19930"/>
                    </a:cubicBezTo>
                    <a:cubicBezTo>
                      <a:pt x="21600" y="19930"/>
                      <a:pt x="21600" y="21600"/>
                      <a:pt x="21600" y="21600"/>
                    </a:cubicBezTo>
                    <a:close/>
                    <a:moveTo>
                      <a:pt x="21600" y="21600"/>
                    </a:moveTo>
                  </a:path>
                </a:pathLst>
              </a:custGeom>
              <a:solidFill>
                <a:srgbClr val="74726B"/>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9229" name="AutoShape 13"/>
              <p:cNvSpPr>
                <a:spLocks/>
              </p:cNvSpPr>
              <p:nvPr/>
            </p:nvSpPr>
            <p:spPr bwMode="auto">
              <a:xfrm>
                <a:off x="8" y="0"/>
                <a:ext cx="47" cy="2943"/>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rgbClr val="74726B"/>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9230" name="AutoShape 14"/>
              <p:cNvSpPr>
                <a:spLocks/>
              </p:cNvSpPr>
              <p:nvPr/>
            </p:nvSpPr>
            <p:spPr bwMode="auto">
              <a:xfrm>
                <a:off x="291" y="3501"/>
                <a:ext cx="314" cy="48"/>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rgbClr val="74726B"/>
              </a:solidFill>
              <a:ln w="12700" cap="flat">
                <a:noFill/>
                <a:miter lim="800000"/>
                <a:headEnd type="none" w="med" len="med"/>
                <a:tailEnd type="none" w="med" len="med"/>
              </a:ln>
            </p:spPr>
            <p:txBody>
              <a:bodyPr lIns="0" tIns="0" rIns="0" bIns="0">
                <a:prstTxWarp prst="textNoShape">
                  <a:avLst/>
                </a:prstTxWarp>
              </a:bodyPr>
              <a:lstStyle/>
              <a:p>
                <a:endParaRPr lang="en-US"/>
              </a:p>
            </p:txBody>
          </p:sp>
        </p:grpSp>
        <p:sp>
          <p:nvSpPr>
            <p:cNvPr id="9239" name="AutoShape 23"/>
            <p:cNvSpPr>
              <a:spLocks/>
            </p:cNvSpPr>
            <p:nvPr/>
          </p:nvSpPr>
          <p:spPr bwMode="auto">
            <a:xfrm>
              <a:off x="2844800" y="6076950"/>
              <a:ext cx="1208088" cy="1209675"/>
            </a:xfrm>
            <a:custGeom>
              <a:avLst/>
              <a:gdLst>
                <a:gd name="T0" fmla="*/ 10800 w 21600"/>
                <a:gd name="T1" fmla="*/ 10800 h 21600"/>
              </a:gdLst>
              <a:ahLst/>
              <a:cxnLst>
                <a:cxn ang="0">
                  <a:pos x="T0" y="T1"/>
                </a:cxn>
              </a:cxnLst>
              <a:rect l="0" t="0" r="r" b="b"/>
              <a:pathLst>
                <a:path w="21600" h="21600">
                  <a:moveTo>
                    <a:pt x="21600" y="10800"/>
                  </a:moveTo>
                  <a:cubicBezTo>
                    <a:pt x="21600" y="16764"/>
                    <a:pt x="16764" y="21600"/>
                    <a:pt x="10800" y="21600"/>
                  </a:cubicBezTo>
                  <a:cubicBezTo>
                    <a:pt x="4835" y="21600"/>
                    <a:pt x="0" y="16764"/>
                    <a:pt x="0" y="10800"/>
                  </a:cubicBezTo>
                  <a:cubicBezTo>
                    <a:pt x="0" y="4835"/>
                    <a:pt x="4835" y="0"/>
                    <a:pt x="10800" y="0"/>
                  </a:cubicBezTo>
                  <a:cubicBezTo>
                    <a:pt x="16764" y="0"/>
                    <a:pt x="21600" y="4835"/>
                    <a:pt x="21600" y="10800"/>
                  </a:cubicBezTo>
                  <a:close/>
                  <a:moveTo>
                    <a:pt x="21600" y="10800"/>
                  </a:moveTo>
                </a:path>
              </a:pathLst>
            </a:custGeom>
            <a:solidFill>
              <a:srgbClr val="DA505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9253" name="Oval 37"/>
            <p:cNvSpPr>
              <a:spLocks/>
            </p:cNvSpPr>
            <p:nvPr/>
          </p:nvSpPr>
          <p:spPr bwMode="auto">
            <a:xfrm>
              <a:off x="3060700" y="6286500"/>
              <a:ext cx="774700" cy="774700"/>
            </a:xfrm>
            <a:prstGeom prst="ellipse">
              <a:avLst/>
            </a:prstGeom>
            <a:solidFill>
              <a:srgbClr val="FFFFFF"/>
            </a:solidFill>
            <a:ln w="25400" cap="flat">
              <a:noFill/>
              <a:miter lim="800000"/>
              <a:headEnd type="none" w="med" len="med"/>
              <a:tailEnd type="none" w="med" len="med"/>
            </a:ln>
          </p:spPr>
          <p:txBody>
            <a:bodyPr lIns="0" tIns="0" rIns="0" bIns="0">
              <a:prstTxWarp prst="textNoShape">
                <a:avLst/>
              </a:prstTxWarp>
            </a:bodyPr>
            <a:lstStyle/>
            <a:p>
              <a:endParaRPr lang="en-US"/>
            </a:p>
          </p:txBody>
        </p:sp>
      </p:grpSp>
      <p:grpSp>
        <p:nvGrpSpPr>
          <p:cNvPr id="53" name="Group 52"/>
          <p:cNvGrpSpPr/>
          <p:nvPr/>
        </p:nvGrpSpPr>
        <p:grpSpPr>
          <a:xfrm>
            <a:off x="3416128" y="1660307"/>
            <a:ext cx="1719510" cy="1134729"/>
            <a:chOff x="8403939" y="2341890"/>
            <a:chExt cx="4585362" cy="2269458"/>
          </a:xfrm>
        </p:grpSpPr>
        <p:sp>
          <p:nvSpPr>
            <p:cNvPr id="9252" name="Rectangle 36"/>
            <p:cNvSpPr>
              <a:spLocks/>
            </p:cNvSpPr>
            <p:nvPr/>
          </p:nvSpPr>
          <p:spPr bwMode="auto">
            <a:xfrm>
              <a:off x="8654552" y="3158210"/>
              <a:ext cx="3670732" cy="1453138"/>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marL="171450" indent="-171450" algn="l">
                <a:lnSpc>
                  <a:spcPct val="120000"/>
                </a:lnSpc>
                <a:buFont typeface="Arial" panose="020B0604020202020204" pitchFamily="34" charset="0"/>
                <a:buChar char="•"/>
              </a:pPr>
              <a:r>
                <a:rPr lang="en-US" sz="1400" dirty="0" smtClean="0">
                  <a:solidFill>
                    <a:srgbClr val="666666"/>
                  </a:solidFill>
                  <a:latin typeface="Montserrat" panose="00000500000000000000" pitchFamily="50" charset="0"/>
                  <a:ea typeface="Helvetica Neue" charset="0"/>
                  <a:cs typeface="Arial"/>
                  <a:sym typeface="Helvetica Neue" charset="0"/>
                </a:rPr>
                <a:t>Launching scenario</a:t>
              </a:r>
            </a:p>
            <a:p>
              <a:pPr marL="171450" indent="-171450" algn="l">
                <a:lnSpc>
                  <a:spcPct val="120000"/>
                </a:lnSpc>
                <a:buFont typeface="Arial" panose="020B0604020202020204" pitchFamily="34" charset="0"/>
                <a:buChar char="•"/>
              </a:pPr>
              <a:r>
                <a:rPr lang="en-US" sz="1400" dirty="0" smtClean="0">
                  <a:solidFill>
                    <a:srgbClr val="666666"/>
                  </a:solidFill>
                  <a:latin typeface="Montserrat" panose="00000500000000000000" pitchFamily="50" charset="0"/>
                  <a:ea typeface="Helvetica Neue" charset="0"/>
                  <a:cs typeface="Arial"/>
                  <a:sym typeface="Helvetica Neue" charset="0"/>
                </a:rPr>
                <a:t>UI </a:t>
              </a:r>
              <a:endParaRPr lang="en-US" sz="1400" dirty="0">
                <a:solidFill>
                  <a:srgbClr val="666666"/>
                </a:solidFill>
                <a:latin typeface="Montserrat" panose="00000500000000000000" pitchFamily="50" charset="0"/>
                <a:ea typeface="Helvetica Neue" charset="0"/>
                <a:cs typeface="Arial"/>
                <a:sym typeface="Helvetica Neue" charset="0"/>
              </a:endParaRPr>
            </a:p>
          </p:txBody>
        </p:sp>
        <p:sp>
          <p:nvSpPr>
            <p:cNvPr id="9251" name="Rectangle 35"/>
            <p:cNvSpPr>
              <a:spLocks/>
            </p:cNvSpPr>
            <p:nvPr/>
          </p:nvSpPr>
          <p:spPr bwMode="auto">
            <a:xfrm>
              <a:off x="8403939" y="2341890"/>
              <a:ext cx="4585362" cy="523220"/>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700" dirty="0" smtClean="0">
                  <a:solidFill>
                    <a:srgbClr val="4DAAE4"/>
                  </a:solidFill>
                  <a:latin typeface="Bebas" charset="0"/>
                  <a:ea typeface="Bebas" charset="0"/>
                  <a:cs typeface="Bebas" charset="0"/>
                  <a:sym typeface="Bebas" charset="0"/>
                </a:rPr>
                <a:t>CHRISTMAS SPRINT</a:t>
              </a:r>
              <a:endParaRPr lang="en-US" sz="1700" dirty="0">
                <a:solidFill>
                  <a:srgbClr val="4DAAE4"/>
                </a:solidFill>
                <a:latin typeface="Bebas" charset="0"/>
                <a:ea typeface="Bebas" charset="0"/>
                <a:cs typeface="Bebas" charset="0"/>
                <a:sym typeface="Bebas" charset="0"/>
              </a:endParaRPr>
            </a:p>
          </p:txBody>
        </p:sp>
      </p:grpSp>
      <p:grpSp>
        <p:nvGrpSpPr>
          <p:cNvPr id="51" name="Group 50"/>
          <p:cNvGrpSpPr/>
          <p:nvPr/>
        </p:nvGrpSpPr>
        <p:grpSpPr>
          <a:xfrm>
            <a:off x="2438400" y="1752600"/>
            <a:ext cx="1210489" cy="2666612"/>
            <a:chOff x="6575424" y="2590800"/>
            <a:chExt cx="3227968" cy="6762305"/>
          </a:xfrm>
        </p:grpSpPr>
        <p:sp>
          <p:nvSpPr>
            <p:cNvPr id="9223" name="Rectangle 7"/>
            <p:cNvSpPr>
              <a:spLocks/>
            </p:cNvSpPr>
            <p:nvPr/>
          </p:nvSpPr>
          <p:spPr bwMode="auto">
            <a:xfrm>
              <a:off x="6575424" y="8387905"/>
              <a:ext cx="3227968" cy="965200"/>
            </a:xfrm>
            <a:prstGeom prst="rect">
              <a:avLst/>
            </a:prstGeom>
            <a:noFill/>
            <a:ln w="12700" cap="flat">
              <a:noFill/>
              <a:miter lim="800000"/>
              <a:headEnd type="none" w="med" len="med"/>
              <a:tailEnd type="none" w="med" len="med"/>
            </a:ln>
          </p:spPr>
          <p:txBody>
            <a:bodyPr lIns="38100" tIns="38100" rIns="38100" bIns="38100" anchor="ctr">
              <a:prstTxWarp prst="textNoShape">
                <a:avLst/>
              </a:prstTxWarp>
            </a:bodyPr>
            <a:lstStyle/>
            <a:p>
              <a:pPr>
                <a:tabLst>
                  <a:tab pos="448056" algn="l"/>
                </a:tabLst>
              </a:pPr>
              <a:r>
                <a:rPr lang="en-US" sz="2000" dirty="0" smtClean="0">
                  <a:solidFill>
                    <a:srgbClr val="74726B"/>
                  </a:solidFill>
                  <a:latin typeface="Bebas" charset="0"/>
                  <a:ea typeface="Bebas" charset="0"/>
                  <a:cs typeface="Bebas" charset="0"/>
                  <a:sym typeface="Bebas" charset="0"/>
                </a:rPr>
                <a:t>12/19/15</a:t>
              </a:r>
              <a:endParaRPr lang="en-US" sz="2000" dirty="0">
                <a:solidFill>
                  <a:srgbClr val="74726B"/>
                </a:solidFill>
                <a:latin typeface="Bebas" charset="0"/>
                <a:ea typeface="Bebas" charset="0"/>
                <a:cs typeface="Bebas" charset="0"/>
                <a:sym typeface="Bebas" charset="0"/>
              </a:endParaRPr>
            </a:p>
          </p:txBody>
        </p:sp>
        <p:grpSp>
          <p:nvGrpSpPr>
            <p:cNvPr id="9235" name="Group 19"/>
            <p:cNvGrpSpPr>
              <a:grpSpLocks/>
            </p:cNvGrpSpPr>
            <p:nvPr/>
          </p:nvGrpSpPr>
          <p:grpSpPr bwMode="auto">
            <a:xfrm>
              <a:off x="8040688" y="2590800"/>
              <a:ext cx="998537" cy="5646738"/>
              <a:chOff x="0" y="0"/>
              <a:chExt cx="629" cy="3557"/>
            </a:xfrm>
          </p:grpSpPr>
          <p:sp>
            <p:nvSpPr>
              <p:cNvPr id="9232" name="AutoShape 16"/>
              <p:cNvSpPr>
                <a:spLocks/>
              </p:cNvSpPr>
              <p:nvPr/>
            </p:nvSpPr>
            <p:spPr bwMode="auto">
              <a:xfrm>
                <a:off x="0" y="0"/>
                <a:ext cx="314" cy="617"/>
              </a:xfrm>
              <a:custGeom>
                <a:avLst/>
                <a:gdLst>
                  <a:gd name="T0" fmla="*/ 10800 w 21600"/>
                  <a:gd name="T1" fmla="*/ 10800 h 21600"/>
                </a:gdLst>
                <a:ahLst/>
                <a:cxnLst>
                  <a:cxn ang="0">
                    <a:pos x="T0" y="T1"/>
                  </a:cxn>
                </a:cxnLst>
                <a:rect l="0" t="0" r="r" b="b"/>
                <a:pathLst>
                  <a:path w="21600" h="21600">
                    <a:moveTo>
                      <a:pt x="3240" y="21600"/>
                    </a:moveTo>
                    <a:lnTo>
                      <a:pt x="0" y="21600"/>
                    </a:lnTo>
                    <a:lnTo>
                      <a:pt x="0" y="11065"/>
                    </a:lnTo>
                    <a:cubicBezTo>
                      <a:pt x="0" y="4964"/>
                      <a:pt x="9720" y="0"/>
                      <a:pt x="21600" y="0"/>
                    </a:cubicBezTo>
                    <a:lnTo>
                      <a:pt x="21600" y="1651"/>
                    </a:lnTo>
                    <a:cubicBezTo>
                      <a:pt x="11880" y="1651"/>
                      <a:pt x="3240" y="5874"/>
                      <a:pt x="3240" y="11065"/>
                    </a:cubicBezTo>
                    <a:cubicBezTo>
                      <a:pt x="3240" y="11065"/>
                      <a:pt x="3240" y="21600"/>
                      <a:pt x="3240" y="21600"/>
                    </a:cubicBezTo>
                    <a:close/>
                    <a:moveTo>
                      <a:pt x="3240" y="21600"/>
                    </a:moveTo>
                  </a:path>
                </a:pathLst>
              </a:custGeom>
              <a:solidFill>
                <a:srgbClr val="74726B"/>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9233" name="AutoShape 17"/>
              <p:cNvSpPr>
                <a:spLocks/>
              </p:cNvSpPr>
              <p:nvPr/>
            </p:nvSpPr>
            <p:spPr bwMode="auto">
              <a:xfrm>
                <a:off x="0" y="613"/>
                <a:ext cx="47" cy="2944"/>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rgbClr val="74726B"/>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9234" name="AutoShape 18"/>
              <p:cNvSpPr>
                <a:spLocks/>
              </p:cNvSpPr>
              <p:nvPr/>
            </p:nvSpPr>
            <p:spPr bwMode="auto">
              <a:xfrm>
                <a:off x="314" y="0"/>
                <a:ext cx="315" cy="47"/>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rgbClr val="74726B"/>
              </a:solidFill>
              <a:ln w="12700" cap="flat">
                <a:noFill/>
                <a:miter lim="800000"/>
                <a:headEnd type="none" w="med" len="med"/>
                <a:tailEnd type="none" w="med" len="med"/>
              </a:ln>
            </p:spPr>
            <p:txBody>
              <a:bodyPr lIns="0" tIns="0" rIns="0" bIns="0">
                <a:prstTxWarp prst="textNoShape">
                  <a:avLst/>
                </a:prstTxWarp>
              </a:bodyPr>
              <a:lstStyle/>
              <a:p>
                <a:endParaRPr lang="en-US"/>
              </a:p>
            </p:txBody>
          </p:sp>
        </p:grpSp>
        <p:sp>
          <p:nvSpPr>
            <p:cNvPr id="9241" name="AutoShape 25"/>
            <p:cNvSpPr>
              <a:spLocks/>
            </p:cNvSpPr>
            <p:nvPr/>
          </p:nvSpPr>
          <p:spPr bwMode="auto">
            <a:xfrm>
              <a:off x="7499350" y="6089650"/>
              <a:ext cx="1206500" cy="1209675"/>
            </a:xfrm>
            <a:custGeom>
              <a:avLst/>
              <a:gdLst>
                <a:gd name="T0" fmla="*/ 10800 w 21600"/>
                <a:gd name="T1" fmla="*/ 10800 h 21600"/>
              </a:gdLst>
              <a:ahLst/>
              <a:cxnLst>
                <a:cxn ang="0">
                  <a:pos x="T0" y="T1"/>
                </a:cxn>
              </a:cxnLst>
              <a:rect l="0" t="0" r="r" b="b"/>
              <a:pathLst>
                <a:path w="21600" h="21600">
                  <a:moveTo>
                    <a:pt x="21600" y="10800"/>
                  </a:moveTo>
                  <a:cubicBezTo>
                    <a:pt x="21600" y="16765"/>
                    <a:pt x="16765" y="21600"/>
                    <a:pt x="10800" y="21600"/>
                  </a:cubicBezTo>
                  <a:cubicBezTo>
                    <a:pt x="4835" y="21600"/>
                    <a:pt x="0" y="16765"/>
                    <a:pt x="0" y="10800"/>
                  </a:cubicBezTo>
                  <a:cubicBezTo>
                    <a:pt x="0" y="4836"/>
                    <a:pt x="4835" y="0"/>
                    <a:pt x="10800" y="0"/>
                  </a:cubicBezTo>
                  <a:cubicBezTo>
                    <a:pt x="16765" y="0"/>
                    <a:pt x="21600" y="4836"/>
                    <a:pt x="21600" y="10800"/>
                  </a:cubicBezTo>
                  <a:close/>
                  <a:moveTo>
                    <a:pt x="21600" y="108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9254" name="Oval 38"/>
            <p:cNvSpPr>
              <a:spLocks/>
            </p:cNvSpPr>
            <p:nvPr/>
          </p:nvSpPr>
          <p:spPr bwMode="auto">
            <a:xfrm>
              <a:off x="7721600" y="6311900"/>
              <a:ext cx="774700" cy="774700"/>
            </a:xfrm>
            <a:prstGeom prst="ellipse">
              <a:avLst/>
            </a:prstGeom>
            <a:solidFill>
              <a:srgbClr val="FFFFFF"/>
            </a:solidFill>
            <a:ln w="25400" cap="flat">
              <a:noFill/>
              <a:miter lim="800000"/>
              <a:headEnd type="none" w="med" len="med"/>
              <a:tailEnd type="none" w="med" len="med"/>
            </a:ln>
          </p:spPr>
          <p:txBody>
            <a:bodyPr lIns="0" tIns="0" rIns="0" bIns="0">
              <a:prstTxWarp prst="textNoShape">
                <a:avLst/>
              </a:prstTxWarp>
            </a:bodyPr>
            <a:lstStyle/>
            <a:p>
              <a:endParaRPr lang="en-US"/>
            </a:p>
          </p:txBody>
        </p:sp>
      </p:grpSp>
      <p:grpSp>
        <p:nvGrpSpPr>
          <p:cNvPr id="49" name="Group 48"/>
          <p:cNvGrpSpPr/>
          <p:nvPr/>
        </p:nvGrpSpPr>
        <p:grpSpPr>
          <a:xfrm>
            <a:off x="4887837" y="2463282"/>
            <a:ext cx="1171575" cy="2642118"/>
            <a:chOff x="13107255" y="4328172"/>
            <a:chExt cx="3124201" cy="6700191"/>
          </a:xfrm>
        </p:grpSpPr>
        <p:grpSp>
          <p:nvGrpSpPr>
            <p:cNvPr id="43" name="Group 15"/>
            <p:cNvGrpSpPr>
              <a:grpSpLocks/>
            </p:cNvGrpSpPr>
            <p:nvPr/>
          </p:nvGrpSpPr>
          <p:grpSpPr bwMode="auto">
            <a:xfrm>
              <a:off x="14630400" y="5387975"/>
              <a:ext cx="950894" cy="5640388"/>
              <a:chOff x="7" y="0"/>
              <a:chExt cx="598" cy="3553"/>
            </a:xfrm>
          </p:grpSpPr>
          <p:sp>
            <p:nvSpPr>
              <p:cNvPr id="44" name="AutoShape 12"/>
              <p:cNvSpPr>
                <a:spLocks/>
              </p:cNvSpPr>
              <p:nvPr/>
            </p:nvSpPr>
            <p:spPr bwMode="auto">
              <a:xfrm>
                <a:off x="7" y="2942"/>
                <a:ext cx="314" cy="611"/>
              </a:xfrm>
              <a:custGeom>
                <a:avLst/>
                <a:gdLst>
                  <a:gd name="T0" fmla="*/ 10800 w 21600"/>
                  <a:gd name="T1" fmla="*/ 10800 h 21600"/>
                </a:gdLst>
                <a:ahLst/>
                <a:cxnLst>
                  <a:cxn ang="0">
                    <a:pos x="T0" y="T1"/>
                  </a:cxn>
                </a:cxnLst>
                <a:rect l="0" t="0" r="r" b="b"/>
                <a:pathLst>
                  <a:path w="21600" h="21600">
                    <a:moveTo>
                      <a:pt x="21600" y="21600"/>
                    </a:moveTo>
                    <a:cubicBezTo>
                      <a:pt x="9720" y="21600"/>
                      <a:pt x="0" y="16471"/>
                      <a:pt x="0" y="10166"/>
                    </a:cubicBezTo>
                    <a:lnTo>
                      <a:pt x="0" y="0"/>
                    </a:lnTo>
                    <a:lnTo>
                      <a:pt x="3240" y="0"/>
                    </a:lnTo>
                    <a:lnTo>
                      <a:pt x="3240" y="10166"/>
                    </a:lnTo>
                    <a:cubicBezTo>
                      <a:pt x="3240" y="15550"/>
                      <a:pt x="11880" y="19930"/>
                      <a:pt x="21600" y="19930"/>
                    </a:cubicBezTo>
                    <a:cubicBezTo>
                      <a:pt x="21600" y="19930"/>
                      <a:pt x="21600" y="21600"/>
                      <a:pt x="21600" y="21600"/>
                    </a:cubicBezTo>
                    <a:close/>
                    <a:moveTo>
                      <a:pt x="21600" y="21600"/>
                    </a:moveTo>
                  </a:path>
                </a:pathLst>
              </a:custGeom>
              <a:solidFill>
                <a:srgbClr val="74726B"/>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5" name="AutoShape 13"/>
              <p:cNvSpPr>
                <a:spLocks/>
              </p:cNvSpPr>
              <p:nvPr/>
            </p:nvSpPr>
            <p:spPr bwMode="auto">
              <a:xfrm>
                <a:off x="8" y="0"/>
                <a:ext cx="47" cy="2943"/>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rgbClr val="74726B"/>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6" name="AutoShape 14"/>
              <p:cNvSpPr>
                <a:spLocks/>
              </p:cNvSpPr>
              <p:nvPr/>
            </p:nvSpPr>
            <p:spPr bwMode="auto">
              <a:xfrm>
                <a:off x="291" y="3501"/>
                <a:ext cx="314" cy="48"/>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rgbClr val="74726B"/>
              </a:solidFill>
              <a:ln w="12700" cap="flat">
                <a:noFill/>
                <a:miter lim="800000"/>
                <a:headEnd type="none" w="med" len="med"/>
                <a:tailEnd type="none" w="med" len="med"/>
              </a:ln>
            </p:spPr>
            <p:txBody>
              <a:bodyPr lIns="0" tIns="0" rIns="0" bIns="0">
                <a:prstTxWarp prst="textNoShape">
                  <a:avLst/>
                </a:prstTxWarp>
              </a:bodyPr>
              <a:lstStyle/>
              <a:p>
                <a:endParaRPr lang="en-US"/>
              </a:p>
            </p:txBody>
          </p:sp>
        </p:grpSp>
        <p:sp>
          <p:nvSpPr>
            <p:cNvPr id="9222" name="Rectangle 6"/>
            <p:cNvSpPr>
              <a:spLocks/>
            </p:cNvSpPr>
            <p:nvPr/>
          </p:nvSpPr>
          <p:spPr bwMode="auto">
            <a:xfrm>
              <a:off x="13107255" y="4328172"/>
              <a:ext cx="3124201" cy="965200"/>
            </a:xfrm>
            <a:prstGeom prst="rect">
              <a:avLst/>
            </a:prstGeom>
            <a:noFill/>
            <a:ln w="12700" cap="flat">
              <a:noFill/>
              <a:miter lim="800000"/>
              <a:headEnd type="none" w="med" len="med"/>
              <a:tailEnd type="none" w="med" len="med"/>
            </a:ln>
          </p:spPr>
          <p:txBody>
            <a:bodyPr lIns="38100" tIns="38100" rIns="38100" bIns="38100" anchor="ctr">
              <a:prstTxWarp prst="textNoShape">
                <a:avLst/>
              </a:prstTxWarp>
            </a:bodyPr>
            <a:lstStyle/>
            <a:p>
              <a:pPr>
                <a:tabLst>
                  <a:tab pos="448056" algn="l"/>
                </a:tabLst>
              </a:pPr>
              <a:r>
                <a:rPr lang="en-US" sz="2000" dirty="0" smtClean="0">
                  <a:solidFill>
                    <a:srgbClr val="74726B"/>
                  </a:solidFill>
                  <a:latin typeface="Bebas" charset="0"/>
                  <a:ea typeface="Bebas" charset="0"/>
                  <a:cs typeface="Bebas" charset="0"/>
                  <a:sym typeface="Bebas" charset="0"/>
                </a:rPr>
                <a:t>01/07/16</a:t>
              </a:r>
              <a:endParaRPr lang="en-US" sz="2000" dirty="0">
                <a:solidFill>
                  <a:srgbClr val="74726B"/>
                </a:solidFill>
                <a:latin typeface="Bebas" charset="0"/>
                <a:ea typeface="Bebas" charset="0"/>
                <a:cs typeface="Bebas" charset="0"/>
                <a:sym typeface="Bebas" charset="0"/>
              </a:endParaRPr>
            </a:p>
          </p:txBody>
        </p:sp>
        <p:sp>
          <p:nvSpPr>
            <p:cNvPr id="9240" name="AutoShape 24"/>
            <p:cNvSpPr>
              <a:spLocks/>
            </p:cNvSpPr>
            <p:nvPr/>
          </p:nvSpPr>
          <p:spPr bwMode="auto">
            <a:xfrm>
              <a:off x="14041438" y="6065838"/>
              <a:ext cx="1208087" cy="1209675"/>
            </a:xfrm>
            <a:custGeom>
              <a:avLst/>
              <a:gdLst>
                <a:gd name="T0" fmla="*/ 10800 w 21600"/>
                <a:gd name="T1" fmla="*/ 10800 h 21600"/>
              </a:gdLst>
              <a:ahLst/>
              <a:cxnLst>
                <a:cxn ang="0">
                  <a:pos x="T0" y="T1"/>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21600" y="1080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9255" name="Oval 39"/>
            <p:cNvSpPr>
              <a:spLocks/>
            </p:cNvSpPr>
            <p:nvPr/>
          </p:nvSpPr>
          <p:spPr bwMode="auto">
            <a:xfrm>
              <a:off x="14262100" y="6273800"/>
              <a:ext cx="774700" cy="774700"/>
            </a:xfrm>
            <a:prstGeom prst="ellipse">
              <a:avLst/>
            </a:prstGeom>
            <a:solidFill>
              <a:srgbClr val="FFFFFF"/>
            </a:solidFill>
            <a:ln w="25400" cap="flat">
              <a:noFill/>
              <a:miter lim="800000"/>
              <a:headEnd type="none" w="med" len="med"/>
              <a:tailEnd type="none" w="med" len="med"/>
            </a:ln>
          </p:spPr>
          <p:txBody>
            <a:bodyPr lIns="0" tIns="0" rIns="0" bIns="0">
              <a:prstTxWarp prst="textNoShape">
                <a:avLst/>
              </a:prstTxWarp>
            </a:bodyPr>
            <a:lstStyle/>
            <a:p>
              <a:endParaRPr lang="en-US"/>
            </a:p>
          </p:txBody>
        </p:sp>
      </p:grpSp>
      <p:grpSp>
        <p:nvGrpSpPr>
          <p:cNvPr id="50" name="Group 49"/>
          <p:cNvGrpSpPr/>
          <p:nvPr/>
        </p:nvGrpSpPr>
        <p:grpSpPr>
          <a:xfrm>
            <a:off x="6003132" y="1719807"/>
            <a:ext cx="1135856" cy="2644860"/>
            <a:chOff x="16081377" y="2590800"/>
            <a:chExt cx="3028947" cy="6707144"/>
          </a:xfrm>
        </p:grpSpPr>
        <p:sp>
          <p:nvSpPr>
            <p:cNvPr id="9224" name="Rectangle 8"/>
            <p:cNvSpPr>
              <a:spLocks/>
            </p:cNvSpPr>
            <p:nvPr/>
          </p:nvSpPr>
          <p:spPr bwMode="auto">
            <a:xfrm>
              <a:off x="16081377" y="8332744"/>
              <a:ext cx="3028947" cy="965200"/>
            </a:xfrm>
            <a:prstGeom prst="rect">
              <a:avLst/>
            </a:prstGeom>
            <a:noFill/>
            <a:ln w="12700" cap="flat">
              <a:noFill/>
              <a:miter lim="800000"/>
              <a:headEnd type="none" w="med" len="med"/>
              <a:tailEnd type="none" w="med" len="med"/>
            </a:ln>
          </p:spPr>
          <p:txBody>
            <a:bodyPr lIns="38100" tIns="38100" rIns="38100" bIns="38100" anchor="ctr">
              <a:prstTxWarp prst="textNoShape">
                <a:avLst/>
              </a:prstTxWarp>
            </a:bodyPr>
            <a:lstStyle/>
            <a:p>
              <a:pPr>
                <a:tabLst>
                  <a:tab pos="448056" algn="l"/>
                </a:tabLst>
              </a:pPr>
              <a:r>
                <a:rPr lang="en-US" sz="2000" dirty="0" smtClean="0">
                  <a:solidFill>
                    <a:srgbClr val="74726B"/>
                  </a:solidFill>
                  <a:latin typeface="Bebas" charset="0"/>
                  <a:ea typeface="Bebas" charset="0"/>
                  <a:cs typeface="Bebas" charset="0"/>
                  <a:sym typeface="Bebas" charset="0"/>
                </a:rPr>
                <a:t>01/19/16</a:t>
              </a:r>
              <a:endParaRPr lang="en-US" sz="2000" dirty="0">
                <a:solidFill>
                  <a:srgbClr val="74726B"/>
                </a:solidFill>
                <a:latin typeface="Bebas" charset="0"/>
                <a:ea typeface="Bebas" charset="0"/>
                <a:cs typeface="Bebas" charset="0"/>
                <a:sym typeface="Bebas" charset="0"/>
              </a:endParaRPr>
            </a:p>
          </p:txBody>
        </p:sp>
        <p:sp>
          <p:nvSpPr>
            <p:cNvPr id="9236" name="AutoShape 20"/>
            <p:cNvSpPr>
              <a:spLocks/>
            </p:cNvSpPr>
            <p:nvPr/>
          </p:nvSpPr>
          <p:spPr bwMode="auto">
            <a:xfrm>
              <a:off x="17559338" y="2590800"/>
              <a:ext cx="500062" cy="979488"/>
            </a:xfrm>
            <a:custGeom>
              <a:avLst/>
              <a:gdLst>
                <a:gd name="T0" fmla="*/ 10800 w 21600"/>
                <a:gd name="T1" fmla="*/ 10800 h 21600"/>
              </a:gdLst>
              <a:ahLst/>
              <a:cxnLst>
                <a:cxn ang="0">
                  <a:pos x="T0" y="T1"/>
                </a:cxn>
              </a:cxnLst>
              <a:rect l="0" t="0" r="r" b="b"/>
              <a:pathLst>
                <a:path w="21600" h="21600">
                  <a:moveTo>
                    <a:pt x="3240" y="21600"/>
                  </a:moveTo>
                  <a:lnTo>
                    <a:pt x="0" y="21600"/>
                  </a:lnTo>
                  <a:lnTo>
                    <a:pt x="0" y="11065"/>
                  </a:lnTo>
                  <a:cubicBezTo>
                    <a:pt x="0" y="4964"/>
                    <a:pt x="9720" y="0"/>
                    <a:pt x="21600" y="0"/>
                  </a:cubicBezTo>
                  <a:lnTo>
                    <a:pt x="21600" y="1651"/>
                  </a:lnTo>
                  <a:cubicBezTo>
                    <a:pt x="11880" y="1651"/>
                    <a:pt x="3240" y="5874"/>
                    <a:pt x="3240" y="11065"/>
                  </a:cubicBezTo>
                  <a:cubicBezTo>
                    <a:pt x="3240" y="11065"/>
                    <a:pt x="3240" y="21600"/>
                    <a:pt x="3240" y="21600"/>
                  </a:cubicBezTo>
                  <a:close/>
                  <a:moveTo>
                    <a:pt x="3240" y="21600"/>
                  </a:moveTo>
                </a:path>
              </a:pathLst>
            </a:custGeom>
            <a:solidFill>
              <a:srgbClr val="74726B"/>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9237" name="AutoShape 21"/>
            <p:cNvSpPr>
              <a:spLocks/>
            </p:cNvSpPr>
            <p:nvPr/>
          </p:nvSpPr>
          <p:spPr bwMode="auto">
            <a:xfrm>
              <a:off x="17559338" y="3563938"/>
              <a:ext cx="74612" cy="4673600"/>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rgbClr val="74726B"/>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9238" name="AutoShape 22"/>
            <p:cNvSpPr>
              <a:spLocks/>
            </p:cNvSpPr>
            <p:nvPr/>
          </p:nvSpPr>
          <p:spPr bwMode="auto">
            <a:xfrm>
              <a:off x="18059400" y="2590800"/>
              <a:ext cx="500063" cy="74613"/>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rgbClr val="74726B"/>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9242" name="AutoShape 26"/>
            <p:cNvSpPr>
              <a:spLocks/>
            </p:cNvSpPr>
            <p:nvPr/>
          </p:nvSpPr>
          <p:spPr bwMode="auto">
            <a:xfrm>
              <a:off x="16992600" y="6091238"/>
              <a:ext cx="1206500" cy="1209675"/>
            </a:xfrm>
            <a:custGeom>
              <a:avLst/>
              <a:gdLst>
                <a:gd name="T0" fmla="*/ 10800 w 21600"/>
                <a:gd name="T1" fmla="*/ 10800 h 21600"/>
              </a:gdLst>
              <a:ahLst/>
              <a:cxnLst>
                <a:cxn ang="0">
                  <a:pos x="T0" y="T1"/>
                </a:cxn>
              </a:cxnLst>
              <a:rect l="0" t="0" r="r" b="b"/>
              <a:pathLst>
                <a:path w="21600" h="21600">
                  <a:moveTo>
                    <a:pt x="21600" y="10800"/>
                  </a:moveTo>
                  <a:cubicBezTo>
                    <a:pt x="21600" y="16765"/>
                    <a:pt x="16764" y="21600"/>
                    <a:pt x="10800" y="21600"/>
                  </a:cubicBezTo>
                  <a:cubicBezTo>
                    <a:pt x="4836" y="21600"/>
                    <a:pt x="0" y="16765"/>
                    <a:pt x="0" y="10800"/>
                  </a:cubicBezTo>
                  <a:cubicBezTo>
                    <a:pt x="0" y="4836"/>
                    <a:pt x="4836" y="0"/>
                    <a:pt x="10800" y="0"/>
                  </a:cubicBezTo>
                  <a:cubicBezTo>
                    <a:pt x="16764" y="0"/>
                    <a:pt x="21600" y="4836"/>
                    <a:pt x="21600" y="10800"/>
                  </a:cubicBezTo>
                  <a:close/>
                  <a:moveTo>
                    <a:pt x="21600" y="1080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9256" name="Oval 40"/>
            <p:cNvSpPr>
              <a:spLocks/>
            </p:cNvSpPr>
            <p:nvPr/>
          </p:nvSpPr>
          <p:spPr bwMode="auto">
            <a:xfrm>
              <a:off x="17208500" y="6311900"/>
              <a:ext cx="774700" cy="774700"/>
            </a:xfrm>
            <a:prstGeom prst="ellipse">
              <a:avLst/>
            </a:prstGeom>
            <a:solidFill>
              <a:srgbClr val="FFFFFF"/>
            </a:solidFill>
            <a:ln w="25400" cap="flat">
              <a:noFill/>
              <a:miter lim="800000"/>
              <a:headEnd type="none" w="med" len="med"/>
              <a:tailEnd type="none" w="med" len="med"/>
            </a:ln>
          </p:spPr>
          <p:txBody>
            <a:bodyPr lIns="0" tIns="0" rIns="0" bIns="0">
              <a:prstTxWarp prst="textNoShape">
                <a:avLst/>
              </a:prstTxWarp>
            </a:bodyPr>
            <a:lstStyle/>
            <a:p>
              <a:endParaRPr lang="en-US"/>
            </a:p>
          </p:txBody>
        </p:sp>
      </p:grpSp>
    </p:spTree>
    <p:extLst>
      <p:ext uri="{BB962C8B-B14F-4D97-AF65-F5344CB8AC3E}">
        <p14:creationId xmlns:p14="http://schemas.microsoft.com/office/powerpoint/2010/main" val="2763985104"/>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1+#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childTnLst>
                          </p:cTn>
                        </p:par>
                        <p:par>
                          <p:cTn id="13" fill="hold">
                            <p:stCondLst>
                              <p:cond delay="1000"/>
                            </p:stCondLst>
                            <p:childTnLst>
                              <p:par>
                                <p:cTn id="14" presetID="2" presetClass="entr" presetSubtype="2" accel="50000" decel="50000" fill="hold" nodeType="afterEffect">
                                  <p:stCondLst>
                                    <p:cond delay="0"/>
                                  </p:stCondLst>
                                  <p:childTnLst>
                                    <p:set>
                                      <p:cBhvr>
                                        <p:cTn id="15" dur="1" fill="hold">
                                          <p:stCondLst>
                                            <p:cond delay="0"/>
                                          </p:stCondLst>
                                        </p:cTn>
                                        <p:tgtEl>
                                          <p:spTgt spid="51"/>
                                        </p:tgtEl>
                                        <p:attrNameLst>
                                          <p:attrName>style.visibility</p:attrName>
                                        </p:attrNameLst>
                                      </p:cBhvr>
                                      <p:to>
                                        <p:strVal val="visible"/>
                                      </p:to>
                                    </p:set>
                                    <p:anim calcmode="lin" valueType="num">
                                      <p:cBhvr additive="base">
                                        <p:cTn id="16" dur="500" fill="hold"/>
                                        <p:tgtEl>
                                          <p:spTgt spid="51"/>
                                        </p:tgtEl>
                                        <p:attrNameLst>
                                          <p:attrName>ppt_x</p:attrName>
                                        </p:attrNameLst>
                                      </p:cBhvr>
                                      <p:tavLst>
                                        <p:tav tm="0">
                                          <p:val>
                                            <p:strVal val="1+#ppt_w/2"/>
                                          </p:val>
                                        </p:tav>
                                        <p:tav tm="100000">
                                          <p:val>
                                            <p:strVal val="#ppt_x"/>
                                          </p:val>
                                        </p:tav>
                                      </p:tavLst>
                                    </p:anim>
                                    <p:anim calcmode="lin" valueType="num">
                                      <p:cBhvr additive="base">
                                        <p:cTn id="17" dur="500" fill="hold"/>
                                        <p:tgtEl>
                                          <p:spTgt spid="5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tgtEl>
                                          <p:spTgt spid="53"/>
                                        </p:tgtEl>
                                      </p:cBhvr>
                                    </p:animEffect>
                                  </p:childTnLst>
                                </p:cTn>
                              </p:par>
                            </p:childTnLst>
                          </p:cTn>
                        </p:par>
                        <p:par>
                          <p:cTn id="22" fill="hold">
                            <p:stCondLst>
                              <p:cond delay="2000"/>
                            </p:stCondLst>
                            <p:childTnLst>
                              <p:par>
                                <p:cTn id="23" presetID="2" presetClass="entr" presetSubtype="2" accel="50000" decel="50000"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500" fill="hold"/>
                                        <p:tgtEl>
                                          <p:spTgt spid="49"/>
                                        </p:tgtEl>
                                        <p:attrNameLst>
                                          <p:attrName>ppt_x</p:attrName>
                                        </p:attrNameLst>
                                      </p:cBhvr>
                                      <p:tavLst>
                                        <p:tav tm="0">
                                          <p:val>
                                            <p:strVal val="1+#ppt_w/2"/>
                                          </p:val>
                                        </p:tav>
                                        <p:tav tm="100000">
                                          <p:val>
                                            <p:strVal val="#ppt_x"/>
                                          </p:val>
                                        </p:tav>
                                      </p:tavLst>
                                    </p:anim>
                                    <p:anim calcmode="lin" valueType="num">
                                      <p:cBhvr additive="base">
                                        <p:cTn id="26" dur="500" fill="hold"/>
                                        <p:tgtEl>
                                          <p:spTgt spid="49"/>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500"/>
                                        <p:tgtEl>
                                          <p:spTgt spid="54"/>
                                        </p:tgtEl>
                                      </p:cBhvr>
                                    </p:animEffect>
                                  </p:childTnLst>
                                </p:cTn>
                              </p:par>
                            </p:childTnLst>
                          </p:cTn>
                        </p:par>
                        <p:par>
                          <p:cTn id="31" fill="hold">
                            <p:stCondLst>
                              <p:cond delay="3000"/>
                            </p:stCondLst>
                            <p:childTnLst>
                              <p:par>
                                <p:cTn id="32" presetID="2" presetClass="entr" presetSubtype="2" accel="50000" decel="50000" fill="hold"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additive="base">
                                        <p:cTn id="34" dur="500" fill="hold"/>
                                        <p:tgtEl>
                                          <p:spTgt spid="50"/>
                                        </p:tgtEl>
                                        <p:attrNameLst>
                                          <p:attrName>ppt_x</p:attrName>
                                        </p:attrNameLst>
                                      </p:cBhvr>
                                      <p:tavLst>
                                        <p:tav tm="0">
                                          <p:val>
                                            <p:strVal val="1+#ppt_w/2"/>
                                          </p:val>
                                        </p:tav>
                                        <p:tav tm="100000">
                                          <p:val>
                                            <p:strVal val="#ppt_x"/>
                                          </p:val>
                                        </p:tav>
                                      </p:tavLst>
                                    </p:anim>
                                    <p:anim calcmode="lin" valueType="num">
                                      <p:cBhvr additive="base">
                                        <p:cTn id="35" dur="500" fill="hold"/>
                                        <p:tgtEl>
                                          <p:spTgt spid="50"/>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fade">
                                      <p:cBhvr>
                                        <p:cTn id="3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Slide Number Placeholder 3"/>
          <p:cNvSpPr>
            <a:spLocks noGrp="1"/>
          </p:cNvSpPr>
          <p:nvPr>
            <p:ph type="sldNum" sz="quarter" idx="10"/>
          </p:nvPr>
        </p:nvSpPr>
        <p:spPr/>
        <p:txBody>
          <a:bodyPr/>
          <a:lstStyle/>
          <a:p>
            <a:fld id="{781E238A-BA63-8E4A-8DBB-3C512580B26C}" type="slidenum">
              <a:rPr lang="en-US"/>
              <a:pPr/>
              <a:t>23</a:t>
            </a:fld>
            <a:endParaRPr lang="en-US"/>
          </a:p>
        </p:txBody>
      </p:sp>
      <p:sp>
        <p:nvSpPr>
          <p:cNvPr id="48129" name="AutoShape 1"/>
          <p:cNvSpPr>
            <a:spLocks/>
          </p:cNvSpPr>
          <p:nvPr/>
        </p:nvSpPr>
        <p:spPr bwMode="auto">
          <a:xfrm>
            <a:off x="-1351359" y="-1528113"/>
            <a:ext cx="3637360" cy="3770752"/>
          </a:xfrm>
          <a:custGeom>
            <a:avLst/>
            <a:gdLst>
              <a:gd name="T0" fmla="*/ 10800 w 21600"/>
              <a:gd name="T1" fmla="*/ 10800 h 21600"/>
            </a:gdLst>
            <a:ahLst/>
            <a:cxnLst>
              <a:cxn ang="0">
                <a:pos x="T0" y="T1"/>
              </a:cxn>
            </a:cxnLst>
            <a:rect l="0" t="0" r="r" b="b"/>
            <a:pathLst>
              <a:path w="21600" h="21600">
                <a:moveTo>
                  <a:pt x="1682" y="10824"/>
                </a:moveTo>
                <a:lnTo>
                  <a:pt x="8797" y="20075"/>
                </a:lnTo>
                <a:lnTo>
                  <a:pt x="20236" y="16490"/>
                </a:lnTo>
                <a:lnTo>
                  <a:pt x="20190" y="5023"/>
                </a:lnTo>
                <a:lnTo>
                  <a:pt x="8723" y="1521"/>
                </a:lnTo>
                <a:cubicBezTo>
                  <a:pt x="8723" y="1521"/>
                  <a:pt x="1682" y="10824"/>
                  <a:pt x="1682" y="10824"/>
                </a:cubicBezTo>
                <a:close/>
                <a:moveTo>
                  <a:pt x="8284" y="21600"/>
                </a:moveTo>
                <a:lnTo>
                  <a:pt x="0" y="10830"/>
                </a:lnTo>
                <a:lnTo>
                  <a:pt x="8197" y="0"/>
                </a:lnTo>
                <a:lnTo>
                  <a:pt x="21546" y="4077"/>
                </a:lnTo>
                <a:lnTo>
                  <a:pt x="21600" y="17426"/>
                </a:lnTo>
                <a:cubicBezTo>
                  <a:pt x="21600" y="17426"/>
                  <a:pt x="8284" y="21600"/>
                  <a:pt x="8284" y="21600"/>
                </a:cubicBezTo>
                <a:close/>
                <a:moveTo>
                  <a:pt x="8284"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8131" name="AutoShape 3"/>
          <p:cNvSpPr>
            <a:spLocks/>
          </p:cNvSpPr>
          <p:nvPr/>
        </p:nvSpPr>
        <p:spPr bwMode="auto">
          <a:xfrm>
            <a:off x="6892528" y="205015"/>
            <a:ext cx="1489472" cy="1514850"/>
          </a:xfrm>
          <a:custGeom>
            <a:avLst/>
            <a:gdLst>
              <a:gd name="T0" fmla="*/ 10800 w 21600"/>
              <a:gd name="T1" fmla="*/ 10800 h 21600"/>
            </a:gdLst>
            <a:ahLst/>
            <a:cxnLst>
              <a:cxn ang="0">
                <a:pos x="T0" y="T1"/>
              </a:cxn>
            </a:cxnLst>
            <a:rect l="0" t="0" r="r" b="b"/>
            <a:pathLst>
              <a:path w="21600" h="21600">
                <a:moveTo>
                  <a:pt x="2861" y="10471"/>
                </a:moveTo>
                <a:lnTo>
                  <a:pt x="8419" y="19013"/>
                </a:lnTo>
                <a:lnTo>
                  <a:pt x="18501" y="16520"/>
                </a:lnTo>
                <a:lnTo>
                  <a:pt x="19176" y="6437"/>
                </a:lnTo>
                <a:lnTo>
                  <a:pt x="9510" y="2699"/>
                </a:lnTo>
                <a:cubicBezTo>
                  <a:pt x="9510" y="2699"/>
                  <a:pt x="2861" y="10471"/>
                  <a:pt x="2861" y="10471"/>
                </a:cubicBezTo>
                <a:close/>
                <a:moveTo>
                  <a:pt x="7358" y="21600"/>
                </a:moveTo>
                <a:lnTo>
                  <a:pt x="0" y="10291"/>
                </a:lnTo>
                <a:lnTo>
                  <a:pt x="8802" y="0"/>
                </a:lnTo>
                <a:lnTo>
                  <a:pt x="21600" y="4950"/>
                </a:lnTo>
                <a:lnTo>
                  <a:pt x="20707" y="18299"/>
                </a:lnTo>
                <a:cubicBezTo>
                  <a:pt x="20707" y="18299"/>
                  <a:pt x="7358" y="21600"/>
                  <a:pt x="7358" y="21600"/>
                </a:cubicBezTo>
                <a:close/>
                <a:moveTo>
                  <a:pt x="7358" y="2160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8134" name="AutoShape 6"/>
          <p:cNvSpPr>
            <a:spLocks/>
          </p:cNvSpPr>
          <p:nvPr/>
        </p:nvSpPr>
        <p:spPr bwMode="auto">
          <a:xfrm>
            <a:off x="3320817" y="208757"/>
            <a:ext cx="2495234"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8135" name="Rectangle 7"/>
          <p:cNvSpPr>
            <a:spLocks/>
          </p:cNvSpPr>
          <p:nvPr/>
        </p:nvSpPr>
        <p:spPr bwMode="auto">
          <a:xfrm>
            <a:off x="3320816" y="381000"/>
            <a:ext cx="2495235" cy="320088"/>
          </a:xfrm>
          <a:prstGeom prst="rect">
            <a:avLst/>
          </a:prstGeom>
          <a:noFill/>
          <a:ln w="12700" cap="flat">
            <a:noFill/>
            <a:miter lim="800000"/>
            <a:headEnd type="none" w="med" len="med"/>
            <a:tailEnd type="none" w="med" len="med"/>
          </a:ln>
        </p:spPr>
        <p:txBody>
          <a:bodyPr wrap="none" lIns="0" tIns="0" rIns="0" bIns="0" anchor="t">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BURNDOWN CHART</a:t>
            </a:r>
            <a:endParaRPr lang="en-US" sz="2600" dirty="0">
              <a:solidFill>
                <a:srgbClr val="FFFFFF"/>
              </a:solidFill>
              <a:latin typeface="Bebas" charset="0"/>
              <a:ea typeface="Bebas" charset="0"/>
              <a:cs typeface="Bebas" charset="0"/>
              <a:sym typeface="Bebas" charset="0"/>
            </a:endParaRPr>
          </a:p>
        </p:txBody>
      </p:sp>
      <p:pic>
        <p:nvPicPr>
          <p:cNvPr id="2" name="Image 1"/>
          <p:cNvPicPr>
            <a:picLocks noChangeAspect="1"/>
          </p:cNvPicPr>
          <p:nvPr/>
        </p:nvPicPr>
        <p:blipFill>
          <a:blip r:embed="rId3"/>
          <a:stretch>
            <a:fillRect/>
          </a:stretch>
        </p:blipFill>
        <p:spPr>
          <a:xfrm>
            <a:off x="762000" y="1219200"/>
            <a:ext cx="7505121" cy="4038600"/>
          </a:xfrm>
          <a:prstGeom prst="rect">
            <a:avLst/>
          </a:prstGeom>
        </p:spPr>
      </p:pic>
      <p:sp>
        <p:nvSpPr>
          <p:cNvPr id="3" name="ZoneTexte 2"/>
          <p:cNvSpPr txBox="1"/>
          <p:nvPr/>
        </p:nvSpPr>
        <p:spPr>
          <a:xfrm>
            <a:off x="762000" y="5648034"/>
            <a:ext cx="3124200" cy="830997"/>
          </a:xfrm>
          <a:prstGeom prst="rect">
            <a:avLst/>
          </a:prstGeom>
          <a:noFill/>
        </p:spPr>
        <p:txBody>
          <a:bodyPr wrap="square" rtlCol="0">
            <a:spAutoFit/>
          </a:bodyPr>
          <a:lstStyle/>
          <a:p>
            <a:pPr marL="342900" indent="-342900" algn="l">
              <a:buFont typeface="Arial" panose="020B0604020202020204" pitchFamily="34" charset="0"/>
              <a:buChar char="•"/>
            </a:pPr>
            <a:r>
              <a:rPr lang="fr-FR" dirty="0" smtClean="0">
                <a:solidFill>
                  <a:srgbClr val="666666"/>
                </a:solidFill>
                <a:latin typeface="Montserrat" panose="00000500000000000000" pitchFamily="50" charset="0"/>
              </a:rPr>
              <a:t>No estimation </a:t>
            </a:r>
          </a:p>
          <a:p>
            <a:pPr marL="342900" indent="-342900" algn="l">
              <a:buFont typeface="Arial" panose="020B0604020202020204" pitchFamily="34" charset="0"/>
              <a:buChar char="•"/>
            </a:pPr>
            <a:r>
              <a:rPr lang="fr-FR" dirty="0" smtClean="0">
                <a:solidFill>
                  <a:srgbClr val="666666"/>
                </a:solidFill>
                <a:latin typeface="Montserrat" panose="00000500000000000000" pitchFamily="50" charset="0"/>
              </a:rPr>
              <a:t>Nice finish</a:t>
            </a:r>
            <a:endParaRPr lang="fr-FR" dirty="0">
              <a:solidFill>
                <a:srgbClr val="666666"/>
              </a:solidFill>
              <a:latin typeface="Montserrat" panose="00000500000000000000" pitchFamily="50" charset="0"/>
            </a:endParaRPr>
          </a:p>
        </p:txBody>
      </p:sp>
      <p:sp>
        <p:nvSpPr>
          <p:cNvPr id="9" name="AutoShape 2"/>
          <p:cNvSpPr>
            <a:spLocks/>
          </p:cNvSpPr>
          <p:nvPr/>
        </p:nvSpPr>
        <p:spPr bwMode="auto">
          <a:xfrm>
            <a:off x="2966009" y="2242638"/>
            <a:ext cx="920191" cy="1033961"/>
          </a:xfrm>
          <a:custGeom>
            <a:avLst/>
            <a:gdLst>
              <a:gd name="T0" fmla="*/ 10800 w 21600"/>
              <a:gd name="T1" fmla="*/ 10800 h 21600"/>
            </a:gdLst>
            <a:ahLst/>
            <a:cxnLst>
              <a:cxn ang="0">
                <a:pos x="T0" y="T1"/>
              </a:cxn>
            </a:cxnLst>
            <a:rect l="0" t="0" r="r" b="b"/>
            <a:pathLst>
              <a:path w="21600" h="21600">
                <a:moveTo>
                  <a:pt x="2546" y="13705"/>
                </a:moveTo>
                <a:lnTo>
                  <a:pt x="11372" y="18782"/>
                </a:lnTo>
                <a:lnTo>
                  <a:pt x="18860" y="11836"/>
                </a:lnTo>
                <a:lnTo>
                  <a:pt x="14662" y="2467"/>
                </a:lnTo>
                <a:lnTo>
                  <a:pt x="4579" y="3622"/>
                </a:lnTo>
                <a:cubicBezTo>
                  <a:pt x="4579" y="3622"/>
                  <a:pt x="2546" y="13705"/>
                  <a:pt x="2546" y="13705"/>
                </a:cubicBezTo>
                <a:close/>
                <a:moveTo>
                  <a:pt x="11686" y="21600"/>
                </a:moveTo>
                <a:lnTo>
                  <a:pt x="0" y="14879"/>
                </a:lnTo>
                <a:lnTo>
                  <a:pt x="2691" y="1529"/>
                </a:lnTo>
                <a:lnTo>
                  <a:pt x="16041" y="0"/>
                </a:lnTo>
                <a:lnTo>
                  <a:pt x="21600" y="12404"/>
                </a:lnTo>
                <a:cubicBezTo>
                  <a:pt x="21600" y="12404"/>
                  <a:pt x="11686" y="21600"/>
                  <a:pt x="11686" y="21600"/>
                </a:cubicBezTo>
                <a:close/>
                <a:moveTo>
                  <a:pt x="11686" y="2160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spTree>
    <p:extLst>
      <p:ext uri="{BB962C8B-B14F-4D97-AF65-F5344CB8AC3E}">
        <p14:creationId xmlns:p14="http://schemas.microsoft.com/office/powerpoint/2010/main" val="1033073639"/>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48129"/>
                                        </p:tgtEl>
                                        <p:attrNameLst>
                                          <p:attrName>style.visibility</p:attrName>
                                        </p:attrNameLst>
                                      </p:cBhvr>
                                      <p:to>
                                        <p:strVal val="visible"/>
                                      </p:to>
                                    </p:set>
                                    <p:animEffect transition="in" filter="fade">
                                      <p:cBhvr>
                                        <p:cTn id="7" dur="500"/>
                                        <p:tgtEl>
                                          <p:spTgt spid="48129"/>
                                        </p:tgtEl>
                                      </p:cBhvr>
                                    </p:animEffect>
                                    <p:anim calcmode="lin" valueType="num">
                                      <p:cBhvr>
                                        <p:cTn id="8" dur="500" fill="hold"/>
                                        <p:tgtEl>
                                          <p:spTgt spid="48129"/>
                                        </p:tgtEl>
                                        <p:attrNameLst>
                                          <p:attrName>style.rotation</p:attrName>
                                        </p:attrNameLst>
                                      </p:cBhvr>
                                      <p:tavLst>
                                        <p:tav tm="0">
                                          <p:val>
                                            <p:fltVal val="720"/>
                                          </p:val>
                                        </p:tav>
                                        <p:tav tm="100000">
                                          <p:val>
                                            <p:fltVal val="0"/>
                                          </p:val>
                                        </p:tav>
                                      </p:tavLst>
                                    </p:anim>
                                    <p:anim calcmode="lin" valueType="num">
                                      <p:cBhvr>
                                        <p:cTn id="9" dur="500" fill="hold"/>
                                        <p:tgtEl>
                                          <p:spTgt spid="48129"/>
                                        </p:tgtEl>
                                        <p:attrNameLst>
                                          <p:attrName>ppt_h</p:attrName>
                                        </p:attrNameLst>
                                      </p:cBhvr>
                                      <p:tavLst>
                                        <p:tav tm="0">
                                          <p:val>
                                            <p:fltVal val="0"/>
                                          </p:val>
                                        </p:tav>
                                        <p:tav tm="100000">
                                          <p:val>
                                            <p:strVal val="#ppt_h"/>
                                          </p:val>
                                        </p:tav>
                                      </p:tavLst>
                                    </p:anim>
                                    <p:anim calcmode="lin" valueType="num">
                                      <p:cBhvr>
                                        <p:cTn id="10" dur="500" fill="hold"/>
                                        <p:tgtEl>
                                          <p:spTgt spid="48129"/>
                                        </p:tgtEl>
                                        <p:attrNameLst>
                                          <p:attrName>ppt_w</p:attrName>
                                        </p:attrNameLst>
                                      </p:cBhvr>
                                      <p:tavLst>
                                        <p:tav tm="0">
                                          <p:val>
                                            <p:fltVal val="0"/>
                                          </p:val>
                                        </p:tav>
                                        <p:tav tm="100000">
                                          <p:val>
                                            <p:strVal val="#ppt_w"/>
                                          </p:val>
                                        </p:tav>
                                      </p:tavLst>
                                    </p:anim>
                                  </p:childTnLst>
                                </p:cTn>
                              </p:par>
                            </p:childTnLst>
                          </p:cTn>
                        </p:par>
                        <p:par>
                          <p:cTn id="11" fill="hold">
                            <p:stCondLst>
                              <p:cond delay="500"/>
                            </p:stCondLst>
                            <p:childTnLst>
                              <p:par>
                                <p:cTn id="12" presetID="35" presetClass="entr" presetSubtype="0" fill="hold" grpId="0" nodeType="afterEffect">
                                  <p:stCondLst>
                                    <p:cond delay="0"/>
                                  </p:stCondLst>
                                  <p:childTnLst>
                                    <p:set>
                                      <p:cBhvr>
                                        <p:cTn id="13" dur="1" fill="hold">
                                          <p:stCondLst>
                                            <p:cond delay="0"/>
                                          </p:stCondLst>
                                        </p:cTn>
                                        <p:tgtEl>
                                          <p:spTgt spid="48131"/>
                                        </p:tgtEl>
                                        <p:attrNameLst>
                                          <p:attrName>style.visibility</p:attrName>
                                        </p:attrNameLst>
                                      </p:cBhvr>
                                      <p:to>
                                        <p:strVal val="visible"/>
                                      </p:to>
                                    </p:set>
                                    <p:animEffect transition="in" filter="fade">
                                      <p:cBhvr>
                                        <p:cTn id="14" dur="500"/>
                                        <p:tgtEl>
                                          <p:spTgt spid="48131"/>
                                        </p:tgtEl>
                                      </p:cBhvr>
                                    </p:animEffect>
                                    <p:anim calcmode="lin" valueType="num">
                                      <p:cBhvr>
                                        <p:cTn id="15" dur="500" fill="hold"/>
                                        <p:tgtEl>
                                          <p:spTgt spid="48131"/>
                                        </p:tgtEl>
                                        <p:attrNameLst>
                                          <p:attrName>style.rotation</p:attrName>
                                        </p:attrNameLst>
                                      </p:cBhvr>
                                      <p:tavLst>
                                        <p:tav tm="0">
                                          <p:val>
                                            <p:fltVal val="720"/>
                                          </p:val>
                                        </p:tav>
                                        <p:tav tm="100000">
                                          <p:val>
                                            <p:fltVal val="0"/>
                                          </p:val>
                                        </p:tav>
                                      </p:tavLst>
                                    </p:anim>
                                    <p:anim calcmode="lin" valueType="num">
                                      <p:cBhvr>
                                        <p:cTn id="16" dur="500" fill="hold"/>
                                        <p:tgtEl>
                                          <p:spTgt spid="48131"/>
                                        </p:tgtEl>
                                        <p:attrNameLst>
                                          <p:attrName>ppt_h</p:attrName>
                                        </p:attrNameLst>
                                      </p:cBhvr>
                                      <p:tavLst>
                                        <p:tav tm="0">
                                          <p:val>
                                            <p:fltVal val="0"/>
                                          </p:val>
                                        </p:tav>
                                        <p:tav tm="100000">
                                          <p:val>
                                            <p:strVal val="#ppt_h"/>
                                          </p:val>
                                        </p:tav>
                                      </p:tavLst>
                                    </p:anim>
                                    <p:anim calcmode="lin" valueType="num">
                                      <p:cBhvr>
                                        <p:cTn id="17" dur="500" fill="hold"/>
                                        <p:tgtEl>
                                          <p:spTgt spid="48131"/>
                                        </p:tgtEl>
                                        <p:attrNameLst>
                                          <p:attrName>ppt_w</p:attrName>
                                        </p:attrNameLst>
                                      </p:cBhvr>
                                      <p:tavLst>
                                        <p:tav tm="0">
                                          <p:val>
                                            <p:fltVal val="0"/>
                                          </p:val>
                                        </p:tav>
                                        <p:tav tm="100000">
                                          <p:val>
                                            <p:strVal val="#ppt_w"/>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29" grpId="0" animBg="1"/>
      <p:bldP spid="48131" grpId="0" animBg="1"/>
      <p:bldP spid="3" grpId="0"/>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Slide Number Placeholder 3"/>
          <p:cNvSpPr>
            <a:spLocks noGrp="1"/>
          </p:cNvSpPr>
          <p:nvPr>
            <p:ph type="sldNum" sz="quarter" idx="10"/>
          </p:nvPr>
        </p:nvSpPr>
        <p:spPr/>
        <p:txBody>
          <a:bodyPr/>
          <a:lstStyle/>
          <a:p>
            <a:fld id="{781E238A-BA63-8E4A-8DBB-3C512580B26C}" type="slidenum">
              <a:rPr lang="en-US"/>
              <a:pPr/>
              <a:t>24</a:t>
            </a:fld>
            <a:endParaRPr lang="en-US"/>
          </a:p>
        </p:txBody>
      </p:sp>
      <p:sp>
        <p:nvSpPr>
          <p:cNvPr id="48129" name="AutoShape 1"/>
          <p:cNvSpPr>
            <a:spLocks/>
          </p:cNvSpPr>
          <p:nvPr/>
        </p:nvSpPr>
        <p:spPr bwMode="auto">
          <a:xfrm>
            <a:off x="-1351359" y="-1528113"/>
            <a:ext cx="3637360" cy="3770752"/>
          </a:xfrm>
          <a:custGeom>
            <a:avLst/>
            <a:gdLst>
              <a:gd name="T0" fmla="*/ 10800 w 21600"/>
              <a:gd name="T1" fmla="*/ 10800 h 21600"/>
            </a:gdLst>
            <a:ahLst/>
            <a:cxnLst>
              <a:cxn ang="0">
                <a:pos x="T0" y="T1"/>
              </a:cxn>
            </a:cxnLst>
            <a:rect l="0" t="0" r="r" b="b"/>
            <a:pathLst>
              <a:path w="21600" h="21600">
                <a:moveTo>
                  <a:pt x="1682" y="10824"/>
                </a:moveTo>
                <a:lnTo>
                  <a:pt x="8797" y="20075"/>
                </a:lnTo>
                <a:lnTo>
                  <a:pt x="20236" y="16490"/>
                </a:lnTo>
                <a:lnTo>
                  <a:pt x="20190" y="5023"/>
                </a:lnTo>
                <a:lnTo>
                  <a:pt x="8723" y="1521"/>
                </a:lnTo>
                <a:cubicBezTo>
                  <a:pt x="8723" y="1521"/>
                  <a:pt x="1682" y="10824"/>
                  <a:pt x="1682" y="10824"/>
                </a:cubicBezTo>
                <a:close/>
                <a:moveTo>
                  <a:pt x="8284" y="21600"/>
                </a:moveTo>
                <a:lnTo>
                  <a:pt x="0" y="10830"/>
                </a:lnTo>
                <a:lnTo>
                  <a:pt x="8197" y="0"/>
                </a:lnTo>
                <a:lnTo>
                  <a:pt x="21546" y="4077"/>
                </a:lnTo>
                <a:lnTo>
                  <a:pt x="21600" y="17426"/>
                </a:lnTo>
                <a:cubicBezTo>
                  <a:pt x="21600" y="17426"/>
                  <a:pt x="8284" y="21600"/>
                  <a:pt x="8284" y="21600"/>
                </a:cubicBezTo>
                <a:close/>
                <a:moveTo>
                  <a:pt x="8284"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8131" name="AutoShape 3"/>
          <p:cNvSpPr>
            <a:spLocks/>
          </p:cNvSpPr>
          <p:nvPr/>
        </p:nvSpPr>
        <p:spPr bwMode="auto">
          <a:xfrm>
            <a:off x="6892528" y="205015"/>
            <a:ext cx="1489472" cy="1514850"/>
          </a:xfrm>
          <a:custGeom>
            <a:avLst/>
            <a:gdLst>
              <a:gd name="T0" fmla="*/ 10800 w 21600"/>
              <a:gd name="T1" fmla="*/ 10800 h 21600"/>
            </a:gdLst>
            <a:ahLst/>
            <a:cxnLst>
              <a:cxn ang="0">
                <a:pos x="T0" y="T1"/>
              </a:cxn>
            </a:cxnLst>
            <a:rect l="0" t="0" r="r" b="b"/>
            <a:pathLst>
              <a:path w="21600" h="21600">
                <a:moveTo>
                  <a:pt x="2861" y="10471"/>
                </a:moveTo>
                <a:lnTo>
                  <a:pt x="8419" y="19013"/>
                </a:lnTo>
                <a:lnTo>
                  <a:pt x="18501" y="16520"/>
                </a:lnTo>
                <a:lnTo>
                  <a:pt x="19176" y="6437"/>
                </a:lnTo>
                <a:lnTo>
                  <a:pt x="9510" y="2699"/>
                </a:lnTo>
                <a:cubicBezTo>
                  <a:pt x="9510" y="2699"/>
                  <a:pt x="2861" y="10471"/>
                  <a:pt x="2861" y="10471"/>
                </a:cubicBezTo>
                <a:close/>
                <a:moveTo>
                  <a:pt x="7358" y="21600"/>
                </a:moveTo>
                <a:lnTo>
                  <a:pt x="0" y="10291"/>
                </a:lnTo>
                <a:lnTo>
                  <a:pt x="8802" y="0"/>
                </a:lnTo>
                <a:lnTo>
                  <a:pt x="21600" y="4950"/>
                </a:lnTo>
                <a:lnTo>
                  <a:pt x="20707" y="18299"/>
                </a:lnTo>
                <a:cubicBezTo>
                  <a:pt x="20707" y="18299"/>
                  <a:pt x="7358" y="21600"/>
                  <a:pt x="7358" y="21600"/>
                </a:cubicBezTo>
                <a:close/>
                <a:moveTo>
                  <a:pt x="7358" y="2160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8134" name="AutoShape 6"/>
          <p:cNvSpPr>
            <a:spLocks/>
          </p:cNvSpPr>
          <p:nvPr/>
        </p:nvSpPr>
        <p:spPr bwMode="auto">
          <a:xfrm>
            <a:off x="3320817" y="208757"/>
            <a:ext cx="2495234"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8135" name="Rectangle 7"/>
          <p:cNvSpPr>
            <a:spLocks/>
          </p:cNvSpPr>
          <p:nvPr/>
        </p:nvSpPr>
        <p:spPr bwMode="auto">
          <a:xfrm>
            <a:off x="3320816" y="381000"/>
            <a:ext cx="2495235" cy="320088"/>
          </a:xfrm>
          <a:prstGeom prst="rect">
            <a:avLst/>
          </a:prstGeom>
          <a:noFill/>
          <a:ln w="12700" cap="flat">
            <a:noFill/>
            <a:miter lim="800000"/>
            <a:headEnd type="none" w="med" len="med"/>
            <a:tailEnd type="none" w="med" len="med"/>
          </a:ln>
        </p:spPr>
        <p:txBody>
          <a:bodyPr wrap="none" lIns="0" tIns="0" rIns="0" bIns="0" anchor="t">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BURNDOWN CHART</a:t>
            </a:r>
            <a:endParaRPr lang="en-US" sz="2600" dirty="0">
              <a:solidFill>
                <a:srgbClr val="FFFFFF"/>
              </a:solidFill>
              <a:latin typeface="Bebas" charset="0"/>
              <a:ea typeface="Bebas" charset="0"/>
              <a:cs typeface="Bebas" charset="0"/>
              <a:sym typeface="Bebas" charset="0"/>
            </a:endParaRPr>
          </a:p>
        </p:txBody>
      </p:sp>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360" y="1219200"/>
            <a:ext cx="7456401" cy="4038600"/>
          </a:xfrm>
          <a:prstGeom prst="rect">
            <a:avLst/>
          </a:prstGeom>
        </p:spPr>
      </p:pic>
      <p:sp>
        <p:nvSpPr>
          <p:cNvPr id="3" name="ZoneTexte 2"/>
          <p:cNvSpPr txBox="1"/>
          <p:nvPr/>
        </p:nvSpPr>
        <p:spPr>
          <a:xfrm>
            <a:off x="786360" y="5628937"/>
            <a:ext cx="3124200" cy="830997"/>
          </a:xfrm>
          <a:prstGeom prst="rect">
            <a:avLst/>
          </a:prstGeom>
          <a:noFill/>
        </p:spPr>
        <p:txBody>
          <a:bodyPr wrap="square" rtlCol="0">
            <a:spAutoFit/>
          </a:bodyPr>
          <a:lstStyle/>
          <a:p>
            <a:pPr marL="342900" indent="-342900" algn="l">
              <a:buFont typeface="Arial" panose="020B0604020202020204" pitchFamily="34" charset="0"/>
              <a:buChar char="•"/>
            </a:pPr>
            <a:r>
              <a:rPr lang="fr-FR" dirty="0" smtClean="0">
                <a:solidFill>
                  <a:srgbClr val="666666"/>
                </a:solidFill>
                <a:latin typeface="Montserrat" panose="00000500000000000000" pitchFamily="50" charset="0"/>
              </a:rPr>
              <a:t>Rough finish</a:t>
            </a:r>
          </a:p>
          <a:p>
            <a:pPr marL="342900" indent="-342900" algn="l">
              <a:buFont typeface="Arial" panose="020B0604020202020204" pitchFamily="34" charset="0"/>
              <a:buChar char="•"/>
            </a:pPr>
            <a:r>
              <a:rPr lang="fr-FR" dirty="0" smtClean="0">
                <a:solidFill>
                  <a:srgbClr val="666666"/>
                </a:solidFill>
                <a:latin typeface="Montserrat" panose="00000500000000000000" pitchFamily="50" charset="0"/>
              </a:rPr>
              <a:t>But in time</a:t>
            </a:r>
            <a:endParaRPr lang="fr-FR" dirty="0">
              <a:solidFill>
                <a:srgbClr val="666666"/>
              </a:solidFill>
              <a:latin typeface="Montserrat" panose="00000500000000000000" pitchFamily="50" charset="0"/>
            </a:endParaRPr>
          </a:p>
        </p:txBody>
      </p:sp>
    </p:spTree>
    <p:extLst>
      <p:ext uri="{BB962C8B-B14F-4D97-AF65-F5344CB8AC3E}">
        <p14:creationId xmlns:p14="http://schemas.microsoft.com/office/powerpoint/2010/main" val="3103441301"/>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48129"/>
                                        </p:tgtEl>
                                        <p:attrNameLst>
                                          <p:attrName>style.visibility</p:attrName>
                                        </p:attrNameLst>
                                      </p:cBhvr>
                                      <p:to>
                                        <p:strVal val="visible"/>
                                      </p:to>
                                    </p:set>
                                    <p:animEffect transition="in" filter="fade">
                                      <p:cBhvr>
                                        <p:cTn id="7" dur="500"/>
                                        <p:tgtEl>
                                          <p:spTgt spid="48129"/>
                                        </p:tgtEl>
                                      </p:cBhvr>
                                    </p:animEffect>
                                    <p:anim calcmode="lin" valueType="num">
                                      <p:cBhvr>
                                        <p:cTn id="8" dur="500" fill="hold"/>
                                        <p:tgtEl>
                                          <p:spTgt spid="48129"/>
                                        </p:tgtEl>
                                        <p:attrNameLst>
                                          <p:attrName>style.rotation</p:attrName>
                                        </p:attrNameLst>
                                      </p:cBhvr>
                                      <p:tavLst>
                                        <p:tav tm="0">
                                          <p:val>
                                            <p:fltVal val="720"/>
                                          </p:val>
                                        </p:tav>
                                        <p:tav tm="100000">
                                          <p:val>
                                            <p:fltVal val="0"/>
                                          </p:val>
                                        </p:tav>
                                      </p:tavLst>
                                    </p:anim>
                                    <p:anim calcmode="lin" valueType="num">
                                      <p:cBhvr>
                                        <p:cTn id="9" dur="500" fill="hold"/>
                                        <p:tgtEl>
                                          <p:spTgt spid="48129"/>
                                        </p:tgtEl>
                                        <p:attrNameLst>
                                          <p:attrName>ppt_h</p:attrName>
                                        </p:attrNameLst>
                                      </p:cBhvr>
                                      <p:tavLst>
                                        <p:tav tm="0">
                                          <p:val>
                                            <p:fltVal val="0"/>
                                          </p:val>
                                        </p:tav>
                                        <p:tav tm="100000">
                                          <p:val>
                                            <p:strVal val="#ppt_h"/>
                                          </p:val>
                                        </p:tav>
                                      </p:tavLst>
                                    </p:anim>
                                    <p:anim calcmode="lin" valueType="num">
                                      <p:cBhvr>
                                        <p:cTn id="10" dur="500" fill="hold"/>
                                        <p:tgtEl>
                                          <p:spTgt spid="48129"/>
                                        </p:tgtEl>
                                        <p:attrNameLst>
                                          <p:attrName>ppt_w</p:attrName>
                                        </p:attrNameLst>
                                      </p:cBhvr>
                                      <p:tavLst>
                                        <p:tav tm="0">
                                          <p:val>
                                            <p:fltVal val="0"/>
                                          </p:val>
                                        </p:tav>
                                        <p:tav tm="100000">
                                          <p:val>
                                            <p:strVal val="#ppt_w"/>
                                          </p:val>
                                        </p:tav>
                                      </p:tavLst>
                                    </p:anim>
                                  </p:childTnLst>
                                </p:cTn>
                              </p:par>
                            </p:childTnLst>
                          </p:cTn>
                        </p:par>
                        <p:par>
                          <p:cTn id="11" fill="hold">
                            <p:stCondLst>
                              <p:cond delay="500"/>
                            </p:stCondLst>
                            <p:childTnLst>
                              <p:par>
                                <p:cTn id="12" presetID="35" presetClass="entr" presetSubtype="0" fill="hold" grpId="0" nodeType="afterEffect">
                                  <p:stCondLst>
                                    <p:cond delay="0"/>
                                  </p:stCondLst>
                                  <p:childTnLst>
                                    <p:set>
                                      <p:cBhvr>
                                        <p:cTn id="13" dur="1" fill="hold">
                                          <p:stCondLst>
                                            <p:cond delay="0"/>
                                          </p:stCondLst>
                                        </p:cTn>
                                        <p:tgtEl>
                                          <p:spTgt spid="48131"/>
                                        </p:tgtEl>
                                        <p:attrNameLst>
                                          <p:attrName>style.visibility</p:attrName>
                                        </p:attrNameLst>
                                      </p:cBhvr>
                                      <p:to>
                                        <p:strVal val="visible"/>
                                      </p:to>
                                    </p:set>
                                    <p:animEffect transition="in" filter="fade">
                                      <p:cBhvr>
                                        <p:cTn id="14" dur="500"/>
                                        <p:tgtEl>
                                          <p:spTgt spid="48131"/>
                                        </p:tgtEl>
                                      </p:cBhvr>
                                    </p:animEffect>
                                    <p:anim calcmode="lin" valueType="num">
                                      <p:cBhvr>
                                        <p:cTn id="15" dur="500" fill="hold"/>
                                        <p:tgtEl>
                                          <p:spTgt spid="48131"/>
                                        </p:tgtEl>
                                        <p:attrNameLst>
                                          <p:attrName>style.rotation</p:attrName>
                                        </p:attrNameLst>
                                      </p:cBhvr>
                                      <p:tavLst>
                                        <p:tav tm="0">
                                          <p:val>
                                            <p:fltVal val="720"/>
                                          </p:val>
                                        </p:tav>
                                        <p:tav tm="100000">
                                          <p:val>
                                            <p:fltVal val="0"/>
                                          </p:val>
                                        </p:tav>
                                      </p:tavLst>
                                    </p:anim>
                                    <p:anim calcmode="lin" valueType="num">
                                      <p:cBhvr>
                                        <p:cTn id="16" dur="500" fill="hold"/>
                                        <p:tgtEl>
                                          <p:spTgt spid="48131"/>
                                        </p:tgtEl>
                                        <p:attrNameLst>
                                          <p:attrName>ppt_h</p:attrName>
                                        </p:attrNameLst>
                                      </p:cBhvr>
                                      <p:tavLst>
                                        <p:tav tm="0">
                                          <p:val>
                                            <p:fltVal val="0"/>
                                          </p:val>
                                        </p:tav>
                                        <p:tav tm="100000">
                                          <p:val>
                                            <p:strVal val="#ppt_h"/>
                                          </p:val>
                                        </p:tav>
                                      </p:tavLst>
                                    </p:anim>
                                    <p:anim calcmode="lin" valueType="num">
                                      <p:cBhvr>
                                        <p:cTn id="17" dur="500" fill="hold"/>
                                        <p:tgtEl>
                                          <p:spTgt spid="48131"/>
                                        </p:tgtEl>
                                        <p:attrNameLst>
                                          <p:attrName>ppt_w</p:attrName>
                                        </p:attrNameLst>
                                      </p:cBhvr>
                                      <p:tavLst>
                                        <p:tav tm="0">
                                          <p:val>
                                            <p:fltVal val="0"/>
                                          </p:val>
                                        </p:tav>
                                        <p:tav tm="100000">
                                          <p:val>
                                            <p:strVal val="#ppt_w"/>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29" grpId="0" animBg="1"/>
      <p:bldP spid="48131" grpId="0" animBg="1"/>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Slide Number Placeholder 3"/>
          <p:cNvSpPr>
            <a:spLocks noGrp="1"/>
          </p:cNvSpPr>
          <p:nvPr>
            <p:ph type="sldNum" sz="quarter" idx="10"/>
          </p:nvPr>
        </p:nvSpPr>
        <p:spPr/>
        <p:txBody>
          <a:bodyPr/>
          <a:lstStyle/>
          <a:p>
            <a:fld id="{781E238A-BA63-8E4A-8DBB-3C512580B26C}" type="slidenum">
              <a:rPr lang="en-US"/>
              <a:pPr/>
              <a:t>25</a:t>
            </a:fld>
            <a:endParaRPr lang="en-US"/>
          </a:p>
        </p:txBody>
      </p:sp>
      <p:sp>
        <p:nvSpPr>
          <p:cNvPr id="48129" name="AutoShape 1"/>
          <p:cNvSpPr>
            <a:spLocks/>
          </p:cNvSpPr>
          <p:nvPr/>
        </p:nvSpPr>
        <p:spPr bwMode="auto">
          <a:xfrm>
            <a:off x="-1351359" y="-1528113"/>
            <a:ext cx="3637360" cy="3770752"/>
          </a:xfrm>
          <a:custGeom>
            <a:avLst/>
            <a:gdLst>
              <a:gd name="T0" fmla="*/ 10800 w 21600"/>
              <a:gd name="T1" fmla="*/ 10800 h 21600"/>
            </a:gdLst>
            <a:ahLst/>
            <a:cxnLst>
              <a:cxn ang="0">
                <a:pos x="T0" y="T1"/>
              </a:cxn>
            </a:cxnLst>
            <a:rect l="0" t="0" r="r" b="b"/>
            <a:pathLst>
              <a:path w="21600" h="21600">
                <a:moveTo>
                  <a:pt x="1682" y="10824"/>
                </a:moveTo>
                <a:lnTo>
                  <a:pt x="8797" y="20075"/>
                </a:lnTo>
                <a:lnTo>
                  <a:pt x="20236" y="16490"/>
                </a:lnTo>
                <a:lnTo>
                  <a:pt x="20190" y="5023"/>
                </a:lnTo>
                <a:lnTo>
                  <a:pt x="8723" y="1521"/>
                </a:lnTo>
                <a:cubicBezTo>
                  <a:pt x="8723" y="1521"/>
                  <a:pt x="1682" y="10824"/>
                  <a:pt x="1682" y="10824"/>
                </a:cubicBezTo>
                <a:close/>
                <a:moveTo>
                  <a:pt x="8284" y="21600"/>
                </a:moveTo>
                <a:lnTo>
                  <a:pt x="0" y="10830"/>
                </a:lnTo>
                <a:lnTo>
                  <a:pt x="8197" y="0"/>
                </a:lnTo>
                <a:lnTo>
                  <a:pt x="21546" y="4077"/>
                </a:lnTo>
                <a:lnTo>
                  <a:pt x="21600" y="17426"/>
                </a:lnTo>
                <a:cubicBezTo>
                  <a:pt x="21600" y="17426"/>
                  <a:pt x="8284" y="21600"/>
                  <a:pt x="8284" y="21600"/>
                </a:cubicBezTo>
                <a:close/>
                <a:moveTo>
                  <a:pt x="8284"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8131" name="AutoShape 3"/>
          <p:cNvSpPr>
            <a:spLocks/>
          </p:cNvSpPr>
          <p:nvPr/>
        </p:nvSpPr>
        <p:spPr bwMode="auto">
          <a:xfrm>
            <a:off x="6892528" y="205015"/>
            <a:ext cx="1489472" cy="1514850"/>
          </a:xfrm>
          <a:custGeom>
            <a:avLst/>
            <a:gdLst>
              <a:gd name="T0" fmla="*/ 10800 w 21600"/>
              <a:gd name="T1" fmla="*/ 10800 h 21600"/>
            </a:gdLst>
            <a:ahLst/>
            <a:cxnLst>
              <a:cxn ang="0">
                <a:pos x="T0" y="T1"/>
              </a:cxn>
            </a:cxnLst>
            <a:rect l="0" t="0" r="r" b="b"/>
            <a:pathLst>
              <a:path w="21600" h="21600">
                <a:moveTo>
                  <a:pt x="2861" y="10471"/>
                </a:moveTo>
                <a:lnTo>
                  <a:pt x="8419" y="19013"/>
                </a:lnTo>
                <a:lnTo>
                  <a:pt x="18501" y="16520"/>
                </a:lnTo>
                <a:lnTo>
                  <a:pt x="19176" y="6437"/>
                </a:lnTo>
                <a:lnTo>
                  <a:pt x="9510" y="2699"/>
                </a:lnTo>
                <a:cubicBezTo>
                  <a:pt x="9510" y="2699"/>
                  <a:pt x="2861" y="10471"/>
                  <a:pt x="2861" y="10471"/>
                </a:cubicBezTo>
                <a:close/>
                <a:moveTo>
                  <a:pt x="7358" y="21600"/>
                </a:moveTo>
                <a:lnTo>
                  <a:pt x="0" y="10291"/>
                </a:lnTo>
                <a:lnTo>
                  <a:pt x="8802" y="0"/>
                </a:lnTo>
                <a:lnTo>
                  <a:pt x="21600" y="4950"/>
                </a:lnTo>
                <a:lnTo>
                  <a:pt x="20707" y="18299"/>
                </a:lnTo>
                <a:cubicBezTo>
                  <a:pt x="20707" y="18299"/>
                  <a:pt x="7358" y="21600"/>
                  <a:pt x="7358" y="21600"/>
                </a:cubicBezTo>
                <a:close/>
                <a:moveTo>
                  <a:pt x="7358" y="2160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8134" name="AutoShape 6"/>
          <p:cNvSpPr>
            <a:spLocks/>
          </p:cNvSpPr>
          <p:nvPr/>
        </p:nvSpPr>
        <p:spPr bwMode="auto">
          <a:xfrm>
            <a:off x="3320817" y="208757"/>
            <a:ext cx="2495234"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8135" name="Rectangle 7"/>
          <p:cNvSpPr>
            <a:spLocks/>
          </p:cNvSpPr>
          <p:nvPr/>
        </p:nvSpPr>
        <p:spPr bwMode="auto">
          <a:xfrm>
            <a:off x="3320816" y="381000"/>
            <a:ext cx="2495235" cy="320088"/>
          </a:xfrm>
          <a:prstGeom prst="rect">
            <a:avLst/>
          </a:prstGeom>
          <a:noFill/>
          <a:ln w="12700" cap="flat">
            <a:noFill/>
            <a:miter lim="800000"/>
            <a:headEnd type="none" w="med" len="med"/>
            <a:tailEnd type="none" w="med" len="med"/>
          </a:ln>
        </p:spPr>
        <p:txBody>
          <a:bodyPr wrap="none" lIns="0" tIns="0" rIns="0" bIns="0" anchor="t">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BURNDOWN CHART</a:t>
            </a:r>
            <a:endParaRPr lang="en-US" sz="2600" dirty="0">
              <a:solidFill>
                <a:srgbClr val="FFFFFF"/>
              </a:solidFill>
              <a:latin typeface="Bebas" charset="0"/>
              <a:ea typeface="Bebas" charset="0"/>
              <a:cs typeface="Bebas" charset="0"/>
              <a:sym typeface="Bebas" charset="0"/>
            </a:endParaRPr>
          </a:p>
        </p:txBody>
      </p:sp>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656" y="1219200"/>
            <a:ext cx="7473809" cy="4038600"/>
          </a:xfrm>
          <a:prstGeom prst="rect">
            <a:avLst/>
          </a:prstGeom>
        </p:spPr>
      </p:pic>
      <p:sp>
        <p:nvSpPr>
          <p:cNvPr id="3" name="ZoneTexte 2"/>
          <p:cNvSpPr txBox="1"/>
          <p:nvPr/>
        </p:nvSpPr>
        <p:spPr>
          <a:xfrm>
            <a:off x="762000" y="5648034"/>
            <a:ext cx="5334000" cy="1200329"/>
          </a:xfrm>
          <a:prstGeom prst="rect">
            <a:avLst/>
          </a:prstGeom>
          <a:noFill/>
        </p:spPr>
        <p:txBody>
          <a:bodyPr wrap="square" rtlCol="0">
            <a:spAutoFit/>
          </a:bodyPr>
          <a:lstStyle/>
          <a:p>
            <a:pPr marL="342900" indent="-342900" algn="l">
              <a:buFont typeface="Arial" panose="020B0604020202020204" pitchFamily="34" charset="0"/>
              <a:buChar char="•"/>
            </a:pPr>
            <a:r>
              <a:rPr lang="en-US" dirty="0" smtClean="0">
                <a:solidFill>
                  <a:srgbClr val="666666"/>
                </a:solidFill>
                <a:latin typeface="Montserrat" panose="00000500000000000000" pitchFamily="50" charset="0"/>
              </a:rPr>
              <a:t>We did not reach the goal</a:t>
            </a:r>
          </a:p>
          <a:p>
            <a:pPr marL="342900" indent="-342900" algn="l">
              <a:buFont typeface="Arial" panose="020B0604020202020204" pitchFamily="34" charset="0"/>
              <a:buChar char="•"/>
            </a:pPr>
            <a:r>
              <a:rPr lang="en-US" dirty="0" smtClean="0">
                <a:solidFill>
                  <a:srgbClr val="666666"/>
                </a:solidFill>
                <a:latin typeface="Montserrat" panose="00000500000000000000" pitchFamily="50" charset="0"/>
              </a:rPr>
              <a:t>Every issues has been reported to last sprint</a:t>
            </a:r>
            <a:endParaRPr lang="en-US" dirty="0">
              <a:solidFill>
                <a:srgbClr val="666666"/>
              </a:solidFill>
              <a:latin typeface="Montserrat" panose="00000500000000000000" pitchFamily="50" charset="0"/>
            </a:endParaRPr>
          </a:p>
        </p:txBody>
      </p:sp>
    </p:spTree>
    <p:extLst>
      <p:ext uri="{BB962C8B-B14F-4D97-AF65-F5344CB8AC3E}">
        <p14:creationId xmlns:p14="http://schemas.microsoft.com/office/powerpoint/2010/main" val="2944899434"/>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48129"/>
                                        </p:tgtEl>
                                        <p:attrNameLst>
                                          <p:attrName>style.visibility</p:attrName>
                                        </p:attrNameLst>
                                      </p:cBhvr>
                                      <p:to>
                                        <p:strVal val="visible"/>
                                      </p:to>
                                    </p:set>
                                    <p:animEffect transition="in" filter="fade">
                                      <p:cBhvr>
                                        <p:cTn id="7" dur="500"/>
                                        <p:tgtEl>
                                          <p:spTgt spid="48129"/>
                                        </p:tgtEl>
                                      </p:cBhvr>
                                    </p:animEffect>
                                    <p:anim calcmode="lin" valueType="num">
                                      <p:cBhvr>
                                        <p:cTn id="8" dur="500" fill="hold"/>
                                        <p:tgtEl>
                                          <p:spTgt spid="48129"/>
                                        </p:tgtEl>
                                        <p:attrNameLst>
                                          <p:attrName>style.rotation</p:attrName>
                                        </p:attrNameLst>
                                      </p:cBhvr>
                                      <p:tavLst>
                                        <p:tav tm="0">
                                          <p:val>
                                            <p:fltVal val="720"/>
                                          </p:val>
                                        </p:tav>
                                        <p:tav tm="100000">
                                          <p:val>
                                            <p:fltVal val="0"/>
                                          </p:val>
                                        </p:tav>
                                      </p:tavLst>
                                    </p:anim>
                                    <p:anim calcmode="lin" valueType="num">
                                      <p:cBhvr>
                                        <p:cTn id="9" dur="500" fill="hold"/>
                                        <p:tgtEl>
                                          <p:spTgt spid="48129"/>
                                        </p:tgtEl>
                                        <p:attrNameLst>
                                          <p:attrName>ppt_h</p:attrName>
                                        </p:attrNameLst>
                                      </p:cBhvr>
                                      <p:tavLst>
                                        <p:tav tm="0">
                                          <p:val>
                                            <p:fltVal val="0"/>
                                          </p:val>
                                        </p:tav>
                                        <p:tav tm="100000">
                                          <p:val>
                                            <p:strVal val="#ppt_h"/>
                                          </p:val>
                                        </p:tav>
                                      </p:tavLst>
                                    </p:anim>
                                    <p:anim calcmode="lin" valueType="num">
                                      <p:cBhvr>
                                        <p:cTn id="10" dur="500" fill="hold"/>
                                        <p:tgtEl>
                                          <p:spTgt spid="48129"/>
                                        </p:tgtEl>
                                        <p:attrNameLst>
                                          <p:attrName>ppt_w</p:attrName>
                                        </p:attrNameLst>
                                      </p:cBhvr>
                                      <p:tavLst>
                                        <p:tav tm="0">
                                          <p:val>
                                            <p:fltVal val="0"/>
                                          </p:val>
                                        </p:tav>
                                        <p:tav tm="100000">
                                          <p:val>
                                            <p:strVal val="#ppt_w"/>
                                          </p:val>
                                        </p:tav>
                                      </p:tavLst>
                                    </p:anim>
                                  </p:childTnLst>
                                </p:cTn>
                              </p:par>
                            </p:childTnLst>
                          </p:cTn>
                        </p:par>
                        <p:par>
                          <p:cTn id="11" fill="hold">
                            <p:stCondLst>
                              <p:cond delay="500"/>
                            </p:stCondLst>
                            <p:childTnLst>
                              <p:par>
                                <p:cTn id="12" presetID="35" presetClass="entr" presetSubtype="0" fill="hold" grpId="0" nodeType="afterEffect">
                                  <p:stCondLst>
                                    <p:cond delay="0"/>
                                  </p:stCondLst>
                                  <p:childTnLst>
                                    <p:set>
                                      <p:cBhvr>
                                        <p:cTn id="13" dur="1" fill="hold">
                                          <p:stCondLst>
                                            <p:cond delay="0"/>
                                          </p:stCondLst>
                                        </p:cTn>
                                        <p:tgtEl>
                                          <p:spTgt spid="48131"/>
                                        </p:tgtEl>
                                        <p:attrNameLst>
                                          <p:attrName>style.visibility</p:attrName>
                                        </p:attrNameLst>
                                      </p:cBhvr>
                                      <p:to>
                                        <p:strVal val="visible"/>
                                      </p:to>
                                    </p:set>
                                    <p:animEffect transition="in" filter="fade">
                                      <p:cBhvr>
                                        <p:cTn id="14" dur="500"/>
                                        <p:tgtEl>
                                          <p:spTgt spid="48131"/>
                                        </p:tgtEl>
                                      </p:cBhvr>
                                    </p:animEffect>
                                    <p:anim calcmode="lin" valueType="num">
                                      <p:cBhvr>
                                        <p:cTn id="15" dur="500" fill="hold"/>
                                        <p:tgtEl>
                                          <p:spTgt spid="48131"/>
                                        </p:tgtEl>
                                        <p:attrNameLst>
                                          <p:attrName>style.rotation</p:attrName>
                                        </p:attrNameLst>
                                      </p:cBhvr>
                                      <p:tavLst>
                                        <p:tav tm="0">
                                          <p:val>
                                            <p:fltVal val="720"/>
                                          </p:val>
                                        </p:tav>
                                        <p:tav tm="100000">
                                          <p:val>
                                            <p:fltVal val="0"/>
                                          </p:val>
                                        </p:tav>
                                      </p:tavLst>
                                    </p:anim>
                                    <p:anim calcmode="lin" valueType="num">
                                      <p:cBhvr>
                                        <p:cTn id="16" dur="500" fill="hold"/>
                                        <p:tgtEl>
                                          <p:spTgt spid="48131"/>
                                        </p:tgtEl>
                                        <p:attrNameLst>
                                          <p:attrName>ppt_h</p:attrName>
                                        </p:attrNameLst>
                                      </p:cBhvr>
                                      <p:tavLst>
                                        <p:tav tm="0">
                                          <p:val>
                                            <p:fltVal val="0"/>
                                          </p:val>
                                        </p:tav>
                                        <p:tav tm="100000">
                                          <p:val>
                                            <p:strVal val="#ppt_h"/>
                                          </p:val>
                                        </p:tav>
                                      </p:tavLst>
                                    </p:anim>
                                    <p:anim calcmode="lin" valueType="num">
                                      <p:cBhvr>
                                        <p:cTn id="17" dur="500" fill="hold"/>
                                        <p:tgtEl>
                                          <p:spTgt spid="48131"/>
                                        </p:tgtEl>
                                        <p:attrNameLst>
                                          <p:attrName>ppt_w</p:attrName>
                                        </p:attrNameLst>
                                      </p:cBhvr>
                                      <p:tavLst>
                                        <p:tav tm="0">
                                          <p:val>
                                            <p:fltVal val="0"/>
                                          </p:val>
                                        </p:tav>
                                        <p:tav tm="100000">
                                          <p:val>
                                            <p:strVal val="#ppt_w"/>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29" grpId="0" animBg="1"/>
      <p:bldP spid="48131" grpId="0" animBg="1"/>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Slide Number Placeholder 3"/>
          <p:cNvSpPr>
            <a:spLocks noGrp="1"/>
          </p:cNvSpPr>
          <p:nvPr>
            <p:ph type="sldNum" sz="quarter" idx="10"/>
          </p:nvPr>
        </p:nvSpPr>
        <p:spPr/>
        <p:txBody>
          <a:bodyPr/>
          <a:lstStyle/>
          <a:p>
            <a:fld id="{781E238A-BA63-8E4A-8DBB-3C512580B26C}" type="slidenum">
              <a:rPr lang="en-US"/>
              <a:pPr/>
              <a:t>26</a:t>
            </a:fld>
            <a:endParaRPr lang="en-US"/>
          </a:p>
        </p:txBody>
      </p:sp>
      <p:sp>
        <p:nvSpPr>
          <p:cNvPr id="48129" name="AutoShape 1"/>
          <p:cNvSpPr>
            <a:spLocks/>
          </p:cNvSpPr>
          <p:nvPr/>
        </p:nvSpPr>
        <p:spPr bwMode="auto">
          <a:xfrm>
            <a:off x="-1351359" y="-1528113"/>
            <a:ext cx="3637360" cy="3770752"/>
          </a:xfrm>
          <a:custGeom>
            <a:avLst/>
            <a:gdLst>
              <a:gd name="T0" fmla="*/ 10800 w 21600"/>
              <a:gd name="T1" fmla="*/ 10800 h 21600"/>
            </a:gdLst>
            <a:ahLst/>
            <a:cxnLst>
              <a:cxn ang="0">
                <a:pos x="T0" y="T1"/>
              </a:cxn>
            </a:cxnLst>
            <a:rect l="0" t="0" r="r" b="b"/>
            <a:pathLst>
              <a:path w="21600" h="21600">
                <a:moveTo>
                  <a:pt x="1682" y="10824"/>
                </a:moveTo>
                <a:lnTo>
                  <a:pt x="8797" y="20075"/>
                </a:lnTo>
                <a:lnTo>
                  <a:pt x="20236" y="16490"/>
                </a:lnTo>
                <a:lnTo>
                  <a:pt x="20190" y="5023"/>
                </a:lnTo>
                <a:lnTo>
                  <a:pt x="8723" y="1521"/>
                </a:lnTo>
                <a:cubicBezTo>
                  <a:pt x="8723" y="1521"/>
                  <a:pt x="1682" y="10824"/>
                  <a:pt x="1682" y="10824"/>
                </a:cubicBezTo>
                <a:close/>
                <a:moveTo>
                  <a:pt x="8284" y="21600"/>
                </a:moveTo>
                <a:lnTo>
                  <a:pt x="0" y="10830"/>
                </a:lnTo>
                <a:lnTo>
                  <a:pt x="8197" y="0"/>
                </a:lnTo>
                <a:lnTo>
                  <a:pt x="21546" y="4077"/>
                </a:lnTo>
                <a:lnTo>
                  <a:pt x="21600" y="17426"/>
                </a:lnTo>
                <a:cubicBezTo>
                  <a:pt x="21600" y="17426"/>
                  <a:pt x="8284" y="21600"/>
                  <a:pt x="8284" y="21600"/>
                </a:cubicBezTo>
                <a:close/>
                <a:moveTo>
                  <a:pt x="8284"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8131" name="AutoShape 3"/>
          <p:cNvSpPr>
            <a:spLocks/>
          </p:cNvSpPr>
          <p:nvPr/>
        </p:nvSpPr>
        <p:spPr bwMode="auto">
          <a:xfrm>
            <a:off x="6892528" y="205015"/>
            <a:ext cx="1489472" cy="1514850"/>
          </a:xfrm>
          <a:custGeom>
            <a:avLst/>
            <a:gdLst>
              <a:gd name="T0" fmla="*/ 10800 w 21600"/>
              <a:gd name="T1" fmla="*/ 10800 h 21600"/>
            </a:gdLst>
            <a:ahLst/>
            <a:cxnLst>
              <a:cxn ang="0">
                <a:pos x="T0" y="T1"/>
              </a:cxn>
            </a:cxnLst>
            <a:rect l="0" t="0" r="r" b="b"/>
            <a:pathLst>
              <a:path w="21600" h="21600">
                <a:moveTo>
                  <a:pt x="2861" y="10471"/>
                </a:moveTo>
                <a:lnTo>
                  <a:pt x="8419" y="19013"/>
                </a:lnTo>
                <a:lnTo>
                  <a:pt x="18501" y="16520"/>
                </a:lnTo>
                <a:lnTo>
                  <a:pt x="19176" y="6437"/>
                </a:lnTo>
                <a:lnTo>
                  <a:pt x="9510" y="2699"/>
                </a:lnTo>
                <a:cubicBezTo>
                  <a:pt x="9510" y="2699"/>
                  <a:pt x="2861" y="10471"/>
                  <a:pt x="2861" y="10471"/>
                </a:cubicBezTo>
                <a:close/>
                <a:moveTo>
                  <a:pt x="7358" y="21600"/>
                </a:moveTo>
                <a:lnTo>
                  <a:pt x="0" y="10291"/>
                </a:lnTo>
                <a:lnTo>
                  <a:pt x="8802" y="0"/>
                </a:lnTo>
                <a:lnTo>
                  <a:pt x="21600" y="4950"/>
                </a:lnTo>
                <a:lnTo>
                  <a:pt x="20707" y="18299"/>
                </a:lnTo>
                <a:cubicBezTo>
                  <a:pt x="20707" y="18299"/>
                  <a:pt x="7358" y="21600"/>
                  <a:pt x="7358" y="21600"/>
                </a:cubicBezTo>
                <a:close/>
                <a:moveTo>
                  <a:pt x="7358" y="2160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8134" name="AutoShape 6"/>
          <p:cNvSpPr>
            <a:spLocks/>
          </p:cNvSpPr>
          <p:nvPr/>
        </p:nvSpPr>
        <p:spPr bwMode="auto">
          <a:xfrm>
            <a:off x="3320817" y="208757"/>
            <a:ext cx="2495234"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8135" name="Rectangle 7"/>
          <p:cNvSpPr>
            <a:spLocks/>
          </p:cNvSpPr>
          <p:nvPr/>
        </p:nvSpPr>
        <p:spPr bwMode="auto">
          <a:xfrm>
            <a:off x="3320816" y="381000"/>
            <a:ext cx="2495235" cy="320088"/>
          </a:xfrm>
          <a:prstGeom prst="rect">
            <a:avLst/>
          </a:prstGeom>
          <a:noFill/>
          <a:ln w="12700" cap="flat">
            <a:noFill/>
            <a:miter lim="800000"/>
            <a:headEnd type="none" w="med" len="med"/>
            <a:tailEnd type="none" w="med" len="med"/>
          </a:ln>
        </p:spPr>
        <p:txBody>
          <a:bodyPr wrap="none" lIns="0" tIns="0" rIns="0" bIns="0" anchor="t">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BURNDOWN CHART</a:t>
            </a:r>
            <a:endParaRPr lang="en-US" sz="2600" dirty="0">
              <a:solidFill>
                <a:srgbClr val="FFFFFF"/>
              </a:solidFill>
              <a:latin typeface="Bebas" charset="0"/>
              <a:ea typeface="Bebas" charset="0"/>
              <a:cs typeface="Bebas" charset="0"/>
              <a:sym typeface="Bebas" charset="0"/>
            </a:endParaRPr>
          </a:p>
        </p:txBody>
      </p:sp>
      <p:sp>
        <p:nvSpPr>
          <p:cNvPr id="3" name="ZoneTexte 2"/>
          <p:cNvSpPr txBox="1"/>
          <p:nvPr/>
        </p:nvSpPr>
        <p:spPr>
          <a:xfrm>
            <a:off x="457200" y="5783327"/>
            <a:ext cx="5333179" cy="830997"/>
          </a:xfrm>
          <a:prstGeom prst="rect">
            <a:avLst/>
          </a:prstGeom>
          <a:noFill/>
        </p:spPr>
        <p:txBody>
          <a:bodyPr wrap="square" rtlCol="0">
            <a:spAutoFit/>
          </a:bodyPr>
          <a:lstStyle/>
          <a:p>
            <a:pPr marL="342900" indent="-342900" algn="l">
              <a:buFont typeface="Arial" panose="020B0604020202020204" pitchFamily="34" charset="0"/>
              <a:buChar char="•"/>
            </a:pPr>
            <a:r>
              <a:rPr lang="fr-FR" dirty="0" smtClean="0">
                <a:solidFill>
                  <a:srgbClr val="666666"/>
                </a:solidFill>
                <a:latin typeface="Montserrat" panose="00000500000000000000" pitchFamily="50" charset="0"/>
              </a:rPr>
              <a:t>Last Sprint </a:t>
            </a:r>
            <a:r>
              <a:rPr lang="fr-FR" dirty="0" smtClean="0">
                <a:solidFill>
                  <a:srgbClr val="666666"/>
                </a:solidFill>
                <a:latin typeface="Montserrat" panose="00000500000000000000" pitchFamily="50" charset="0"/>
                <a:sym typeface="Wingdings" panose="05000000000000000000" pitchFamily="2" charset="2"/>
              </a:rPr>
              <a:t> Most Important</a:t>
            </a:r>
          </a:p>
          <a:p>
            <a:pPr marL="342900" indent="-342900" algn="l">
              <a:buFont typeface="Arial" panose="020B0604020202020204" pitchFamily="34" charset="0"/>
              <a:buChar char="•"/>
            </a:pPr>
            <a:r>
              <a:rPr lang="fr-FR" dirty="0" err="1" smtClean="0">
                <a:solidFill>
                  <a:srgbClr val="666666"/>
                </a:solidFill>
                <a:latin typeface="Montserrat" panose="00000500000000000000" pitchFamily="50" charset="0"/>
                <a:sym typeface="Wingdings" panose="05000000000000000000" pitchFamily="2" charset="2"/>
              </a:rPr>
              <a:t>Finished</a:t>
            </a:r>
            <a:r>
              <a:rPr lang="fr-FR" dirty="0" smtClean="0">
                <a:solidFill>
                  <a:srgbClr val="666666"/>
                </a:solidFill>
                <a:latin typeface="Montserrat" panose="00000500000000000000" pitchFamily="50" charset="0"/>
                <a:sym typeface="Wingdings" panose="05000000000000000000" pitchFamily="2" charset="2"/>
              </a:rPr>
              <a:t> in time</a:t>
            </a:r>
            <a:endParaRPr lang="fr-FR" dirty="0">
              <a:solidFill>
                <a:srgbClr val="666666"/>
              </a:solidFill>
              <a:latin typeface="Montserrat" panose="00000500000000000000" pitchFamily="50" charset="0"/>
            </a:endParaRPr>
          </a:p>
        </p:txBody>
      </p:sp>
      <p:pic>
        <p:nvPicPr>
          <p:cNvPr id="4" name="Image 3"/>
          <p:cNvPicPr>
            <a:picLocks noChangeAspect="1"/>
          </p:cNvPicPr>
          <p:nvPr/>
        </p:nvPicPr>
        <p:blipFill>
          <a:blip r:embed="rId3"/>
          <a:stretch>
            <a:fillRect/>
          </a:stretch>
        </p:blipFill>
        <p:spPr>
          <a:xfrm>
            <a:off x="447983" y="1402280"/>
            <a:ext cx="8273233" cy="4170554"/>
          </a:xfrm>
          <a:prstGeom prst="rect">
            <a:avLst/>
          </a:prstGeom>
        </p:spPr>
      </p:pic>
    </p:spTree>
    <p:extLst>
      <p:ext uri="{BB962C8B-B14F-4D97-AF65-F5344CB8AC3E}">
        <p14:creationId xmlns:p14="http://schemas.microsoft.com/office/powerpoint/2010/main" val="2649375954"/>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48129"/>
                                        </p:tgtEl>
                                        <p:attrNameLst>
                                          <p:attrName>style.visibility</p:attrName>
                                        </p:attrNameLst>
                                      </p:cBhvr>
                                      <p:to>
                                        <p:strVal val="visible"/>
                                      </p:to>
                                    </p:set>
                                    <p:animEffect transition="in" filter="fade">
                                      <p:cBhvr>
                                        <p:cTn id="7" dur="500"/>
                                        <p:tgtEl>
                                          <p:spTgt spid="48129"/>
                                        </p:tgtEl>
                                      </p:cBhvr>
                                    </p:animEffect>
                                    <p:anim calcmode="lin" valueType="num">
                                      <p:cBhvr>
                                        <p:cTn id="8" dur="500" fill="hold"/>
                                        <p:tgtEl>
                                          <p:spTgt spid="48129"/>
                                        </p:tgtEl>
                                        <p:attrNameLst>
                                          <p:attrName>style.rotation</p:attrName>
                                        </p:attrNameLst>
                                      </p:cBhvr>
                                      <p:tavLst>
                                        <p:tav tm="0">
                                          <p:val>
                                            <p:fltVal val="720"/>
                                          </p:val>
                                        </p:tav>
                                        <p:tav tm="100000">
                                          <p:val>
                                            <p:fltVal val="0"/>
                                          </p:val>
                                        </p:tav>
                                      </p:tavLst>
                                    </p:anim>
                                    <p:anim calcmode="lin" valueType="num">
                                      <p:cBhvr>
                                        <p:cTn id="9" dur="500" fill="hold"/>
                                        <p:tgtEl>
                                          <p:spTgt spid="48129"/>
                                        </p:tgtEl>
                                        <p:attrNameLst>
                                          <p:attrName>ppt_h</p:attrName>
                                        </p:attrNameLst>
                                      </p:cBhvr>
                                      <p:tavLst>
                                        <p:tav tm="0">
                                          <p:val>
                                            <p:fltVal val="0"/>
                                          </p:val>
                                        </p:tav>
                                        <p:tav tm="100000">
                                          <p:val>
                                            <p:strVal val="#ppt_h"/>
                                          </p:val>
                                        </p:tav>
                                      </p:tavLst>
                                    </p:anim>
                                    <p:anim calcmode="lin" valueType="num">
                                      <p:cBhvr>
                                        <p:cTn id="10" dur="500" fill="hold"/>
                                        <p:tgtEl>
                                          <p:spTgt spid="48129"/>
                                        </p:tgtEl>
                                        <p:attrNameLst>
                                          <p:attrName>ppt_w</p:attrName>
                                        </p:attrNameLst>
                                      </p:cBhvr>
                                      <p:tavLst>
                                        <p:tav tm="0">
                                          <p:val>
                                            <p:fltVal val="0"/>
                                          </p:val>
                                        </p:tav>
                                        <p:tav tm="100000">
                                          <p:val>
                                            <p:strVal val="#ppt_w"/>
                                          </p:val>
                                        </p:tav>
                                      </p:tavLst>
                                    </p:anim>
                                  </p:childTnLst>
                                </p:cTn>
                              </p:par>
                            </p:childTnLst>
                          </p:cTn>
                        </p:par>
                        <p:par>
                          <p:cTn id="11" fill="hold">
                            <p:stCondLst>
                              <p:cond delay="500"/>
                            </p:stCondLst>
                            <p:childTnLst>
                              <p:par>
                                <p:cTn id="12" presetID="35" presetClass="entr" presetSubtype="0" fill="hold" grpId="0" nodeType="afterEffect">
                                  <p:stCondLst>
                                    <p:cond delay="0"/>
                                  </p:stCondLst>
                                  <p:childTnLst>
                                    <p:set>
                                      <p:cBhvr>
                                        <p:cTn id="13" dur="1" fill="hold">
                                          <p:stCondLst>
                                            <p:cond delay="0"/>
                                          </p:stCondLst>
                                        </p:cTn>
                                        <p:tgtEl>
                                          <p:spTgt spid="48131"/>
                                        </p:tgtEl>
                                        <p:attrNameLst>
                                          <p:attrName>style.visibility</p:attrName>
                                        </p:attrNameLst>
                                      </p:cBhvr>
                                      <p:to>
                                        <p:strVal val="visible"/>
                                      </p:to>
                                    </p:set>
                                    <p:animEffect transition="in" filter="fade">
                                      <p:cBhvr>
                                        <p:cTn id="14" dur="500"/>
                                        <p:tgtEl>
                                          <p:spTgt spid="48131"/>
                                        </p:tgtEl>
                                      </p:cBhvr>
                                    </p:animEffect>
                                    <p:anim calcmode="lin" valueType="num">
                                      <p:cBhvr>
                                        <p:cTn id="15" dur="500" fill="hold"/>
                                        <p:tgtEl>
                                          <p:spTgt spid="48131"/>
                                        </p:tgtEl>
                                        <p:attrNameLst>
                                          <p:attrName>style.rotation</p:attrName>
                                        </p:attrNameLst>
                                      </p:cBhvr>
                                      <p:tavLst>
                                        <p:tav tm="0">
                                          <p:val>
                                            <p:fltVal val="720"/>
                                          </p:val>
                                        </p:tav>
                                        <p:tav tm="100000">
                                          <p:val>
                                            <p:fltVal val="0"/>
                                          </p:val>
                                        </p:tav>
                                      </p:tavLst>
                                    </p:anim>
                                    <p:anim calcmode="lin" valueType="num">
                                      <p:cBhvr>
                                        <p:cTn id="16" dur="500" fill="hold"/>
                                        <p:tgtEl>
                                          <p:spTgt spid="48131"/>
                                        </p:tgtEl>
                                        <p:attrNameLst>
                                          <p:attrName>ppt_h</p:attrName>
                                        </p:attrNameLst>
                                      </p:cBhvr>
                                      <p:tavLst>
                                        <p:tav tm="0">
                                          <p:val>
                                            <p:fltVal val="0"/>
                                          </p:val>
                                        </p:tav>
                                        <p:tav tm="100000">
                                          <p:val>
                                            <p:strVal val="#ppt_h"/>
                                          </p:val>
                                        </p:tav>
                                      </p:tavLst>
                                    </p:anim>
                                    <p:anim calcmode="lin" valueType="num">
                                      <p:cBhvr>
                                        <p:cTn id="17" dur="500" fill="hold"/>
                                        <p:tgtEl>
                                          <p:spTgt spid="48131"/>
                                        </p:tgtEl>
                                        <p:attrNameLst>
                                          <p:attrName>ppt_w</p:attrName>
                                        </p:attrNameLst>
                                      </p:cBhvr>
                                      <p:tavLst>
                                        <p:tav tm="0">
                                          <p:val>
                                            <p:fltVal val="0"/>
                                          </p:val>
                                        </p:tav>
                                        <p:tav tm="100000">
                                          <p:val>
                                            <p:strVal val="#ppt_w"/>
                                          </p:val>
                                        </p:tav>
                                      </p:tavLst>
                                    </p:anim>
                                  </p:childTnLst>
                                </p:cTn>
                              </p:par>
                              <p:par>
                                <p:cTn id="18" presetID="2" presetClass="entr" presetSubtype="4"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29" grpId="0" animBg="1"/>
      <p:bldP spid="48131" grpId="0" animBg="1"/>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lide Number Placeholder 3"/>
          <p:cNvSpPr>
            <a:spLocks noGrp="1"/>
          </p:cNvSpPr>
          <p:nvPr>
            <p:ph type="sldNum" sz="quarter" idx="10"/>
          </p:nvPr>
        </p:nvSpPr>
        <p:spPr/>
        <p:txBody>
          <a:bodyPr/>
          <a:lstStyle/>
          <a:p>
            <a:fld id="{7AB119DF-48BB-A947-851D-EDE57F822D28}" type="slidenum">
              <a:rPr lang="en-US"/>
              <a:pPr/>
              <a:t>27</a:t>
            </a:fld>
            <a:endParaRPr lang="en-US"/>
          </a:p>
        </p:txBody>
      </p:sp>
      <p:sp>
        <p:nvSpPr>
          <p:cNvPr id="8194" name="Rectangle 2"/>
          <p:cNvSpPr>
            <a:spLocks/>
          </p:cNvSpPr>
          <p:nvPr/>
        </p:nvSpPr>
        <p:spPr bwMode="auto">
          <a:xfrm>
            <a:off x="2049071" y="2753650"/>
            <a:ext cx="5038725" cy="3924301"/>
          </a:xfrm>
          <a:prstGeom prst="rect">
            <a:avLst/>
          </a:prstGeom>
          <a:noFill/>
          <a:ln w="12700" cap="flat">
            <a:noFill/>
            <a:miter lim="800000"/>
            <a:headEnd type="none" w="med" len="med"/>
            <a:tailEnd type="none" w="med" len="med"/>
          </a:ln>
        </p:spPr>
        <p:txBody>
          <a:bodyPr lIns="38100" tIns="38100" rIns="38100" bIns="38100" anchor="ctr">
            <a:prstTxWarp prst="textNoShape">
              <a:avLst/>
            </a:prstTxWarp>
          </a:bodyPr>
          <a:lstStyle/>
          <a:p>
            <a:pPr>
              <a:lnSpc>
                <a:spcPct val="55000"/>
              </a:lnSpc>
              <a:tabLst>
                <a:tab pos="448056" algn="l"/>
              </a:tabLst>
            </a:pPr>
            <a:r>
              <a:rPr lang="en-US" sz="11000" b="1" spc="-300" dirty="0" smtClean="0">
                <a:solidFill>
                  <a:srgbClr val="C5C5C5"/>
                </a:solidFill>
                <a:latin typeface="Arial"/>
                <a:ea typeface="Helvetica Neue" charset="0"/>
                <a:cs typeface="Arial"/>
                <a:sym typeface="Helvetica Neue" charset="0"/>
              </a:rPr>
              <a:t>GREAT</a:t>
            </a:r>
            <a:endParaRPr lang="en-US" sz="11000" b="1" spc="-300" dirty="0">
              <a:solidFill>
                <a:srgbClr val="C5C5C5"/>
              </a:solidFill>
              <a:latin typeface="Arial"/>
              <a:ea typeface="Helvetica Neue" charset="0"/>
              <a:cs typeface="Arial"/>
              <a:sym typeface="Helvetica Neue" charset="0"/>
            </a:endParaRPr>
          </a:p>
        </p:txBody>
      </p:sp>
      <p:sp>
        <p:nvSpPr>
          <p:cNvPr id="8198" name="Rectangle 6"/>
          <p:cNvSpPr>
            <a:spLocks/>
          </p:cNvSpPr>
          <p:nvPr/>
        </p:nvSpPr>
        <p:spPr bwMode="auto">
          <a:xfrm>
            <a:off x="3047707" y="5398050"/>
            <a:ext cx="3041451" cy="85725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r>
              <a:rPr lang="en-US" sz="4000" dirty="0" smtClean="0">
                <a:solidFill>
                  <a:srgbClr val="3C3C3C"/>
                </a:solidFill>
                <a:latin typeface="Bebas" charset="0"/>
                <a:ea typeface="Bebas" charset="0"/>
                <a:cs typeface="Bebas" charset="0"/>
                <a:sym typeface="Bebas" charset="0"/>
              </a:rPr>
              <a:t>TEAM  EFFORT</a:t>
            </a:r>
            <a:endParaRPr lang="en-US" sz="4000" dirty="0">
              <a:solidFill>
                <a:srgbClr val="3C3C3C"/>
              </a:solidFill>
              <a:latin typeface="Bebas" charset="0"/>
              <a:ea typeface="Bebas" charset="0"/>
              <a:cs typeface="Bebas" charset="0"/>
              <a:sym typeface="Bebas" charset="0"/>
            </a:endParaRPr>
          </a:p>
        </p:txBody>
      </p:sp>
      <p:grpSp>
        <p:nvGrpSpPr>
          <p:cNvPr id="8201" name="Group 9"/>
          <p:cNvGrpSpPr>
            <a:grpSpLocks/>
          </p:cNvGrpSpPr>
          <p:nvPr/>
        </p:nvGrpSpPr>
        <p:grpSpPr bwMode="auto">
          <a:xfrm>
            <a:off x="320872" y="2175073"/>
            <a:ext cx="3014663" cy="1381918"/>
            <a:chOff x="0" y="0"/>
            <a:chExt cx="5064" cy="1952"/>
          </a:xfrm>
        </p:grpSpPr>
        <p:sp>
          <p:nvSpPr>
            <p:cNvPr id="8199" name="AutoShape 7"/>
            <p:cNvSpPr>
              <a:spLocks/>
            </p:cNvSpPr>
            <p:nvPr/>
          </p:nvSpPr>
          <p:spPr bwMode="auto">
            <a:xfrm>
              <a:off x="0" y="0"/>
              <a:ext cx="5064" cy="1952"/>
            </a:xfrm>
            <a:custGeom>
              <a:avLst/>
              <a:gdLst>
                <a:gd name="T0" fmla="*/ 10800 w 21600"/>
                <a:gd name="T1" fmla="*/ 10800 h 21600"/>
              </a:gdLst>
              <a:ahLst/>
              <a:cxnLst>
                <a:cxn ang="0">
                  <a:pos x="T0" y="T1"/>
                </a:cxn>
              </a:cxnLst>
              <a:rect l="0" t="0" r="r" b="b"/>
              <a:pathLst>
                <a:path w="21600" h="21600">
                  <a:moveTo>
                    <a:pt x="21600" y="0"/>
                  </a:moveTo>
                  <a:lnTo>
                    <a:pt x="0" y="0"/>
                  </a:lnTo>
                  <a:lnTo>
                    <a:pt x="0" y="16471"/>
                  </a:lnTo>
                  <a:lnTo>
                    <a:pt x="18150" y="16471"/>
                  </a:lnTo>
                  <a:lnTo>
                    <a:pt x="20263" y="21600"/>
                  </a:lnTo>
                  <a:lnTo>
                    <a:pt x="20263" y="16471"/>
                  </a:lnTo>
                  <a:lnTo>
                    <a:pt x="21600" y="16471"/>
                  </a:lnTo>
                  <a:lnTo>
                    <a:pt x="21600" y="0"/>
                  </a:lnTo>
                  <a:cubicBezTo>
                    <a:pt x="21600" y="0"/>
                    <a:pt x="21600" y="0"/>
                    <a:pt x="21600" y="0"/>
                  </a:cubicBezTo>
                  <a:close/>
                  <a:moveTo>
                    <a:pt x="21065" y="1387"/>
                  </a:moveTo>
                  <a:lnTo>
                    <a:pt x="21065" y="15084"/>
                  </a:lnTo>
                  <a:lnTo>
                    <a:pt x="20259" y="15084"/>
                  </a:lnTo>
                  <a:lnTo>
                    <a:pt x="19728" y="15084"/>
                  </a:lnTo>
                  <a:lnTo>
                    <a:pt x="19728" y="16531"/>
                  </a:lnTo>
                  <a:lnTo>
                    <a:pt x="19728" y="18282"/>
                  </a:lnTo>
                  <a:lnTo>
                    <a:pt x="18544" y="15470"/>
                  </a:lnTo>
                  <a:lnTo>
                    <a:pt x="18369" y="15084"/>
                  </a:lnTo>
                  <a:lnTo>
                    <a:pt x="18150" y="15084"/>
                  </a:lnTo>
                  <a:lnTo>
                    <a:pt x="602" y="15084"/>
                  </a:lnTo>
                  <a:lnTo>
                    <a:pt x="602" y="1387"/>
                  </a:lnTo>
                  <a:lnTo>
                    <a:pt x="21065" y="1387"/>
                  </a:ln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8200" name="Rectangle 8"/>
            <p:cNvSpPr>
              <a:spLocks/>
            </p:cNvSpPr>
            <p:nvPr/>
          </p:nvSpPr>
          <p:spPr bwMode="auto">
            <a:xfrm>
              <a:off x="257" y="249"/>
              <a:ext cx="4550" cy="815"/>
            </a:xfrm>
            <a:prstGeom prst="rect">
              <a:avLst/>
            </a:prstGeom>
            <a:noFill/>
            <a:ln w="12700" cap="flat">
              <a:noFill/>
              <a:miter lim="800000"/>
              <a:headEnd type="none" w="med" len="med"/>
              <a:tailEnd type="none" w="med" len="med"/>
            </a:ln>
          </p:spPr>
          <p:txBody>
            <a:bodyPr lIns="0" tIns="0" rIns="0" bIns="0" anchor="b">
              <a:prstTxWarp prst="textNoShape">
                <a:avLst/>
              </a:prstTxWarp>
            </a:bodyPr>
            <a:lstStyle/>
            <a:p>
              <a:r>
                <a:rPr lang="en-US" sz="2800" dirty="0" smtClean="0">
                  <a:solidFill>
                    <a:srgbClr val="4DAAE4"/>
                  </a:solidFill>
                  <a:latin typeface="Bebas" charset="0"/>
                  <a:ea typeface="Bebas" charset="0"/>
                  <a:cs typeface="Bebas" charset="0"/>
                  <a:sym typeface="Bebas" charset="0"/>
                </a:rPr>
                <a:t>WEEKLY MEETINGS</a:t>
              </a:r>
              <a:endParaRPr lang="en-US" sz="2800" dirty="0">
                <a:solidFill>
                  <a:srgbClr val="4DAAE4"/>
                </a:solidFill>
                <a:latin typeface="Bebas" charset="0"/>
                <a:ea typeface="Bebas" charset="0"/>
                <a:cs typeface="Bebas" charset="0"/>
                <a:sym typeface="Bebas" charset="0"/>
              </a:endParaRPr>
            </a:p>
          </p:txBody>
        </p:sp>
      </p:grpSp>
      <p:grpSp>
        <p:nvGrpSpPr>
          <p:cNvPr id="8204" name="Group 12"/>
          <p:cNvGrpSpPr>
            <a:grpSpLocks/>
          </p:cNvGrpSpPr>
          <p:nvPr/>
        </p:nvGrpSpPr>
        <p:grpSpPr bwMode="auto">
          <a:xfrm>
            <a:off x="6019800" y="1967507"/>
            <a:ext cx="2754809" cy="1797050"/>
            <a:chOff x="0" y="0"/>
            <a:chExt cx="3880" cy="2312"/>
          </a:xfrm>
        </p:grpSpPr>
        <p:sp>
          <p:nvSpPr>
            <p:cNvPr id="8202" name="AutoShape 10"/>
            <p:cNvSpPr>
              <a:spLocks/>
            </p:cNvSpPr>
            <p:nvPr/>
          </p:nvSpPr>
          <p:spPr bwMode="auto">
            <a:xfrm>
              <a:off x="0" y="0"/>
              <a:ext cx="3880" cy="2312"/>
            </a:xfrm>
            <a:custGeom>
              <a:avLst/>
              <a:gdLst>
                <a:gd name="T0" fmla="*/ 10800 w 21600"/>
                <a:gd name="T1" fmla="*/ 10800 h 21600"/>
              </a:gdLst>
              <a:ahLst/>
              <a:cxnLst>
                <a:cxn ang="0">
                  <a:pos x="T0" y="T1"/>
                </a:cxn>
              </a:cxnLst>
              <a:rect l="0" t="0" r="r" b="b"/>
              <a:pathLst>
                <a:path w="21600" h="21600">
                  <a:moveTo>
                    <a:pt x="21600" y="0"/>
                  </a:moveTo>
                  <a:lnTo>
                    <a:pt x="0" y="0"/>
                  </a:lnTo>
                  <a:lnTo>
                    <a:pt x="0" y="17938"/>
                  </a:lnTo>
                  <a:lnTo>
                    <a:pt x="1499" y="17938"/>
                  </a:lnTo>
                  <a:lnTo>
                    <a:pt x="1499" y="21600"/>
                  </a:lnTo>
                  <a:lnTo>
                    <a:pt x="3857" y="17938"/>
                  </a:lnTo>
                  <a:lnTo>
                    <a:pt x="21600" y="17938"/>
                  </a:lnTo>
                  <a:lnTo>
                    <a:pt x="21600" y="0"/>
                  </a:lnTo>
                  <a:cubicBezTo>
                    <a:pt x="21600" y="0"/>
                    <a:pt x="21600" y="0"/>
                    <a:pt x="21600" y="0"/>
                  </a:cubicBezTo>
                  <a:close/>
                  <a:moveTo>
                    <a:pt x="20983" y="1038"/>
                  </a:moveTo>
                  <a:lnTo>
                    <a:pt x="20983" y="16900"/>
                  </a:lnTo>
                  <a:lnTo>
                    <a:pt x="3857" y="16900"/>
                  </a:lnTo>
                  <a:lnTo>
                    <a:pt x="3611" y="16900"/>
                  </a:lnTo>
                  <a:lnTo>
                    <a:pt x="3429" y="17162"/>
                  </a:lnTo>
                  <a:lnTo>
                    <a:pt x="2116" y="19188"/>
                  </a:lnTo>
                  <a:lnTo>
                    <a:pt x="2116" y="17915"/>
                  </a:lnTo>
                  <a:lnTo>
                    <a:pt x="2116" y="16900"/>
                  </a:lnTo>
                  <a:lnTo>
                    <a:pt x="1493" y="16900"/>
                  </a:lnTo>
                  <a:lnTo>
                    <a:pt x="617" y="16900"/>
                  </a:lnTo>
                  <a:lnTo>
                    <a:pt x="617" y="1038"/>
                  </a:lnTo>
                  <a:lnTo>
                    <a:pt x="20983" y="1038"/>
                  </a:lnTo>
                </a:path>
              </a:pathLst>
            </a:custGeom>
            <a:solidFill>
              <a:srgbClr val="DA505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8203" name="Rectangle 11"/>
            <p:cNvSpPr>
              <a:spLocks/>
            </p:cNvSpPr>
            <p:nvPr/>
          </p:nvSpPr>
          <p:spPr bwMode="auto">
            <a:xfrm>
              <a:off x="119" y="400"/>
              <a:ext cx="3642" cy="1080"/>
            </a:xfrm>
            <a:prstGeom prst="rect">
              <a:avLst/>
            </a:prstGeom>
            <a:noFill/>
            <a:ln w="12700" cap="flat">
              <a:noFill/>
              <a:miter lim="800000"/>
              <a:headEnd type="none" w="med" len="med"/>
              <a:tailEnd type="none" w="med" len="med"/>
            </a:ln>
          </p:spPr>
          <p:txBody>
            <a:bodyPr lIns="0" tIns="0" rIns="0" bIns="0" anchor="b">
              <a:prstTxWarp prst="textNoShape">
                <a:avLst/>
              </a:prstTxWarp>
            </a:bodyPr>
            <a:lstStyle/>
            <a:p>
              <a:r>
                <a:rPr lang="en-US" sz="2600" dirty="0" smtClean="0">
                  <a:solidFill>
                    <a:srgbClr val="DA5054"/>
                  </a:solidFill>
                  <a:latin typeface="Bebas" charset="0"/>
                  <a:ea typeface="Bebas" charset="0"/>
                  <a:cs typeface="Bebas" charset="0"/>
                  <a:sym typeface="Bebas" charset="0"/>
                </a:rPr>
                <a:t>GOOD COMMUNICATION</a:t>
              </a:r>
              <a:endParaRPr lang="en-US" sz="2600" dirty="0">
                <a:solidFill>
                  <a:srgbClr val="DA5054"/>
                </a:solidFill>
                <a:latin typeface="Bebas" charset="0"/>
                <a:ea typeface="Bebas" charset="0"/>
                <a:cs typeface="Bebas" charset="0"/>
                <a:sym typeface="Bebas" charset="0"/>
              </a:endParaRPr>
            </a:p>
          </p:txBody>
        </p:sp>
      </p:grpSp>
      <p:grpSp>
        <p:nvGrpSpPr>
          <p:cNvPr id="8207" name="Group 15"/>
          <p:cNvGrpSpPr>
            <a:grpSpLocks/>
          </p:cNvGrpSpPr>
          <p:nvPr/>
        </p:nvGrpSpPr>
        <p:grpSpPr bwMode="auto">
          <a:xfrm>
            <a:off x="3656111" y="2278415"/>
            <a:ext cx="2043113" cy="1137443"/>
            <a:chOff x="0" y="0"/>
            <a:chExt cx="3432" cy="1624"/>
          </a:xfrm>
        </p:grpSpPr>
        <p:sp>
          <p:nvSpPr>
            <p:cNvPr id="8205" name="AutoShape 13"/>
            <p:cNvSpPr>
              <a:spLocks/>
            </p:cNvSpPr>
            <p:nvPr/>
          </p:nvSpPr>
          <p:spPr bwMode="auto">
            <a:xfrm>
              <a:off x="0" y="0"/>
              <a:ext cx="3432" cy="1624"/>
            </a:xfrm>
            <a:custGeom>
              <a:avLst/>
              <a:gdLst>
                <a:gd name="T0" fmla="*/ 10800 w 21600"/>
                <a:gd name="T1" fmla="*/ 10800 h 21600"/>
              </a:gdLst>
              <a:ahLst/>
              <a:cxnLst>
                <a:cxn ang="0">
                  <a:pos x="T0" y="T1"/>
                </a:cxn>
              </a:cxnLst>
              <a:rect l="0" t="0" r="r" b="b"/>
              <a:pathLst>
                <a:path w="21600" h="21600">
                  <a:moveTo>
                    <a:pt x="21600" y="0"/>
                  </a:moveTo>
                  <a:lnTo>
                    <a:pt x="0" y="0"/>
                  </a:lnTo>
                  <a:lnTo>
                    <a:pt x="0" y="16473"/>
                  </a:lnTo>
                  <a:lnTo>
                    <a:pt x="1503" y="16473"/>
                  </a:lnTo>
                  <a:lnTo>
                    <a:pt x="1503" y="21600"/>
                  </a:lnTo>
                  <a:lnTo>
                    <a:pt x="3852" y="16473"/>
                  </a:lnTo>
                  <a:lnTo>
                    <a:pt x="21600" y="16473"/>
                  </a:lnTo>
                  <a:lnTo>
                    <a:pt x="21600" y="0"/>
                  </a:lnTo>
                  <a:cubicBezTo>
                    <a:pt x="21600" y="0"/>
                    <a:pt x="21600" y="0"/>
                    <a:pt x="21600" y="0"/>
                  </a:cubicBezTo>
                  <a:close/>
                  <a:moveTo>
                    <a:pt x="20943" y="1318"/>
                  </a:moveTo>
                  <a:lnTo>
                    <a:pt x="20943" y="15155"/>
                  </a:lnTo>
                  <a:lnTo>
                    <a:pt x="3852" y="15155"/>
                  </a:lnTo>
                  <a:lnTo>
                    <a:pt x="3609" y="15155"/>
                  </a:lnTo>
                  <a:lnTo>
                    <a:pt x="3445" y="15502"/>
                  </a:lnTo>
                  <a:lnTo>
                    <a:pt x="2160" y="18278"/>
                  </a:lnTo>
                  <a:lnTo>
                    <a:pt x="2160" y="16525"/>
                  </a:lnTo>
                  <a:lnTo>
                    <a:pt x="2160" y="15155"/>
                  </a:lnTo>
                  <a:lnTo>
                    <a:pt x="1512" y="15155"/>
                  </a:lnTo>
                  <a:lnTo>
                    <a:pt x="657" y="15155"/>
                  </a:lnTo>
                  <a:lnTo>
                    <a:pt x="657" y="1318"/>
                  </a:lnTo>
                  <a:lnTo>
                    <a:pt x="20943" y="1318"/>
                  </a:ln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8206" name="Rectangle 14"/>
            <p:cNvSpPr>
              <a:spLocks/>
            </p:cNvSpPr>
            <p:nvPr/>
          </p:nvSpPr>
          <p:spPr bwMode="auto">
            <a:xfrm>
              <a:off x="130" y="185"/>
              <a:ext cx="3200" cy="933"/>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r>
                <a:rPr lang="en-US" sz="2800" dirty="0" smtClean="0">
                  <a:solidFill>
                    <a:srgbClr val="BCD32F"/>
                  </a:solidFill>
                  <a:latin typeface="Bebas" charset="0"/>
                  <a:ea typeface="Bebas" charset="0"/>
                  <a:cs typeface="Bebas" charset="0"/>
                  <a:sym typeface="Bebas" charset="0"/>
                </a:rPr>
                <a:t>GIT</a:t>
              </a:r>
              <a:endParaRPr lang="en-US" sz="2800" dirty="0">
                <a:solidFill>
                  <a:srgbClr val="BCD32F"/>
                </a:solidFill>
                <a:latin typeface="Bebas" charset="0"/>
                <a:ea typeface="Bebas" charset="0"/>
                <a:cs typeface="Bebas" charset="0"/>
                <a:sym typeface="Bebas" charset="0"/>
              </a:endParaRPr>
            </a:p>
          </p:txBody>
        </p:sp>
      </p:grpSp>
      <p:sp>
        <p:nvSpPr>
          <p:cNvPr id="18" name="AutoShape 14"/>
          <p:cNvSpPr>
            <a:spLocks/>
          </p:cNvSpPr>
          <p:nvPr/>
        </p:nvSpPr>
        <p:spPr bwMode="auto">
          <a:xfrm>
            <a:off x="3054549" y="208757"/>
            <a:ext cx="2965251"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9" name="Rectangle 15"/>
          <p:cNvSpPr>
            <a:spLocks/>
          </p:cNvSpPr>
          <p:nvPr/>
        </p:nvSpPr>
        <p:spPr bwMode="auto">
          <a:xfrm>
            <a:off x="3166447" y="365712"/>
            <a:ext cx="2803974"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TEAM </a:t>
            </a:r>
            <a:r>
              <a:rPr lang="en-US" sz="2600" dirty="0">
                <a:solidFill>
                  <a:srgbClr val="FFFFFF"/>
                </a:solidFill>
                <a:latin typeface="Bebas" charset="0"/>
                <a:ea typeface="Bebas" charset="0"/>
                <a:cs typeface="Bebas" charset="0"/>
                <a:sym typeface="Bebas" charset="0"/>
              </a:rPr>
              <a:t> </a:t>
            </a:r>
            <a:r>
              <a:rPr lang="en-US" sz="2600" dirty="0" smtClean="0">
                <a:solidFill>
                  <a:srgbClr val="FFFFFF"/>
                </a:solidFill>
                <a:latin typeface="Bebas" charset="0"/>
                <a:ea typeface="Bebas" charset="0"/>
                <a:cs typeface="Bebas" charset="0"/>
                <a:sym typeface="Bebas" charset="0"/>
              </a:rPr>
              <a:t>ORGANISATION</a:t>
            </a:r>
            <a:endParaRPr lang="en-US" sz="2600" dirty="0">
              <a:solidFill>
                <a:srgbClr val="FFFFFF"/>
              </a:solidFill>
              <a:latin typeface="Bebas" charset="0"/>
              <a:ea typeface="Bebas" charset="0"/>
              <a:cs typeface="Bebas" charset="0"/>
              <a:sym typeface="Bebas" charset="0"/>
            </a:endParaRPr>
          </a:p>
        </p:txBody>
      </p:sp>
    </p:spTree>
    <p:extLst>
      <p:ext uri="{BB962C8B-B14F-4D97-AF65-F5344CB8AC3E}">
        <p14:creationId xmlns:p14="http://schemas.microsoft.com/office/powerpoint/2010/main" val="3318009254"/>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afterEffect">
                                  <p:stCondLst>
                                    <p:cond delay="0"/>
                                  </p:stCondLst>
                                  <p:childTnLst>
                                    <p:set>
                                      <p:cBhvr>
                                        <p:cTn id="6" dur="1" fill="hold">
                                          <p:stCondLst>
                                            <p:cond delay="499"/>
                                          </p:stCondLst>
                                        </p:cTn>
                                        <p:tgtEl>
                                          <p:spTgt spid="8204"/>
                                        </p:tgtEl>
                                        <p:attrNameLst>
                                          <p:attrName>style.visibility</p:attrName>
                                        </p:attrNameLst>
                                      </p:cBhvr>
                                      <p:to>
                                        <p:strVal val="visible"/>
                                      </p:to>
                                    </p:set>
                                  </p:childTnLst>
                                </p:cTn>
                              </p:par>
                            </p:childTnLst>
                          </p:cTn>
                        </p:par>
                        <p:par>
                          <p:cTn id="7" fill="hold">
                            <p:stCondLst>
                              <p:cond delay="500"/>
                            </p:stCondLst>
                            <p:childTnLst>
                              <p:par>
                                <p:cTn id="8" presetID="0" presetClass="entr" presetSubtype="0" fill="hold" nodeType="afterEffect">
                                  <p:stCondLst>
                                    <p:cond delay="0"/>
                                  </p:stCondLst>
                                  <p:childTnLst>
                                    <p:set>
                                      <p:cBhvr>
                                        <p:cTn id="9" dur="1" fill="hold">
                                          <p:stCondLst>
                                            <p:cond delay="499"/>
                                          </p:stCondLst>
                                        </p:cTn>
                                        <p:tgtEl>
                                          <p:spTgt spid="8201"/>
                                        </p:tgtEl>
                                        <p:attrNameLst>
                                          <p:attrName>style.visibility</p:attrName>
                                        </p:attrNameLst>
                                      </p:cBhvr>
                                      <p:to>
                                        <p:strVal val="visible"/>
                                      </p:to>
                                    </p:set>
                                  </p:childTnLst>
                                </p:cTn>
                              </p:par>
                            </p:childTnLst>
                          </p:cTn>
                        </p:par>
                        <p:par>
                          <p:cTn id="10" fill="hold">
                            <p:stCondLst>
                              <p:cond delay="1000"/>
                            </p:stCondLst>
                            <p:childTnLst>
                              <p:par>
                                <p:cTn id="11" presetID="0" presetClass="entr" presetSubtype="0" fill="hold" nodeType="afterEffect">
                                  <p:stCondLst>
                                    <p:cond delay="0"/>
                                  </p:stCondLst>
                                  <p:childTnLst>
                                    <p:set>
                                      <p:cBhvr>
                                        <p:cTn id="12" dur="1" fill="hold">
                                          <p:stCondLst>
                                            <p:cond delay="499"/>
                                          </p:stCondLst>
                                        </p:cTn>
                                        <p:tgtEl>
                                          <p:spTgt spid="8207"/>
                                        </p:tgtEl>
                                        <p:attrNameLst>
                                          <p:attrName>style.visibility</p:attrName>
                                        </p:attrNameLst>
                                      </p:cBhvr>
                                      <p:to>
                                        <p:strVal val="visible"/>
                                      </p:to>
                                    </p:set>
                                  </p:childTnLst>
                                </p:cTn>
                              </p:par>
                            </p:childTnLst>
                          </p:cTn>
                        </p:par>
                        <p:par>
                          <p:cTn id="13" fill="hold">
                            <p:stCondLst>
                              <p:cond delay="1500"/>
                            </p:stCondLst>
                            <p:childTnLst>
                              <p:par>
                                <p:cTn id="14" presetID="2" presetClass="entr" presetSubtype="2" fill="hold" grpId="0" nodeType="afterEffect">
                                  <p:stCondLst>
                                    <p:cond delay="0"/>
                                  </p:stCondLst>
                                  <p:childTnLst>
                                    <p:set>
                                      <p:cBhvr>
                                        <p:cTn id="15" dur="1" fill="hold">
                                          <p:stCondLst>
                                            <p:cond delay="0"/>
                                          </p:stCondLst>
                                        </p:cTn>
                                        <p:tgtEl>
                                          <p:spTgt spid="8198"/>
                                        </p:tgtEl>
                                        <p:attrNameLst>
                                          <p:attrName>style.visibility</p:attrName>
                                        </p:attrNameLst>
                                      </p:cBhvr>
                                      <p:to>
                                        <p:strVal val="visible"/>
                                      </p:to>
                                    </p:set>
                                    <p:anim calcmode="lin" valueType="num">
                                      <p:cBhvr additive="base">
                                        <p:cTn id="16" dur="500" fill="hold"/>
                                        <p:tgtEl>
                                          <p:spTgt spid="8198"/>
                                        </p:tgtEl>
                                        <p:attrNameLst>
                                          <p:attrName>ppt_x</p:attrName>
                                        </p:attrNameLst>
                                      </p:cBhvr>
                                      <p:tavLst>
                                        <p:tav tm="0">
                                          <p:val>
                                            <p:strVal val="1+#ppt_w/2"/>
                                          </p:val>
                                        </p:tav>
                                        <p:tav tm="100000">
                                          <p:val>
                                            <p:strVal val="#ppt_x"/>
                                          </p:val>
                                        </p:tav>
                                      </p:tavLst>
                                    </p:anim>
                                    <p:anim calcmode="lin" valueType="num">
                                      <p:cBhvr additive="base">
                                        <p:cTn id="17" dur="500" fill="hold"/>
                                        <p:tgtEl>
                                          <p:spTgt spid="81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3498DB"/>
        </a:solidFill>
        <a:effectLst/>
      </p:bgPr>
    </p:bg>
    <p:spTree>
      <p:nvGrpSpPr>
        <p:cNvPr id="1" name=""/>
        <p:cNvGrpSpPr/>
        <p:nvPr/>
      </p:nvGrpSpPr>
      <p:grpSpPr>
        <a:xfrm>
          <a:off x="0" y="0"/>
          <a:ext cx="0" cy="0"/>
          <a:chOff x="0" y="0"/>
          <a:chExt cx="0" cy="0"/>
        </a:xfrm>
      </p:grpSpPr>
      <p:sp>
        <p:nvSpPr>
          <p:cNvPr id="9" name="Slide Number Placeholder 3"/>
          <p:cNvSpPr>
            <a:spLocks noGrp="1"/>
          </p:cNvSpPr>
          <p:nvPr>
            <p:ph type="sldNum" sz="quarter" idx="10"/>
          </p:nvPr>
        </p:nvSpPr>
        <p:spPr/>
        <p:txBody>
          <a:bodyPr/>
          <a:lstStyle/>
          <a:p>
            <a:fld id="{398E8BAE-77A2-704C-B88E-7721B97E76EE}" type="slidenum">
              <a:rPr lang="en-US"/>
              <a:pPr/>
              <a:t>28</a:t>
            </a:fld>
            <a:endParaRPr lang="en-US"/>
          </a:p>
        </p:txBody>
      </p:sp>
      <p:sp>
        <p:nvSpPr>
          <p:cNvPr id="4097" name="AutoShape 1"/>
          <p:cNvSpPr>
            <a:spLocks/>
          </p:cNvSpPr>
          <p:nvPr/>
        </p:nvSpPr>
        <p:spPr bwMode="auto">
          <a:xfrm>
            <a:off x="3810000" y="609600"/>
            <a:ext cx="911277" cy="990600"/>
          </a:xfrm>
          <a:custGeom>
            <a:avLst/>
            <a:gdLst>
              <a:gd name="T0" fmla="*/ 10800 w 21600"/>
              <a:gd name="T1" fmla="*/ 10800 h 21600"/>
            </a:gdLst>
            <a:ahLst/>
            <a:cxnLst>
              <a:cxn ang="0">
                <a:pos x="T0" y="T1"/>
              </a:cxn>
            </a:cxnLst>
            <a:rect l="0" t="0" r="r" b="b"/>
            <a:pathLst>
              <a:path w="21600" h="21600">
                <a:moveTo>
                  <a:pt x="2546" y="13705"/>
                </a:moveTo>
                <a:lnTo>
                  <a:pt x="11372" y="18781"/>
                </a:lnTo>
                <a:lnTo>
                  <a:pt x="18860" y="11837"/>
                </a:lnTo>
                <a:lnTo>
                  <a:pt x="14661" y="2467"/>
                </a:lnTo>
                <a:lnTo>
                  <a:pt x="4578" y="3622"/>
                </a:lnTo>
                <a:cubicBezTo>
                  <a:pt x="4578" y="3622"/>
                  <a:pt x="2546" y="13705"/>
                  <a:pt x="2546" y="13705"/>
                </a:cubicBezTo>
                <a:close/>
                <a:moveTo>
                  <a:pt x="11686" y="21600"/>
                </a:moveTo>
                <a:lnTo>
                  <a:pt x="0" y="14879"/>
                </a:lnTo>
                <a:lnTo>
                  <a:pt x="2691" y="1529"/>
                </a:lnTo>
                <a:lnTo>
                  <a:pt x="16041" y="0"/>
                </a:lnTo>
                <a:lnTo>
                  <a:pt x="21600" y="12405"/>
                </a:lnTo>
                <a:cubicBezTo>
                  <a:pt x="21600" y="12405"/>
                  <a:pt x="11686" y="21600"/>
                  <a:pt x="11686" y="21600"/>
                </a:cubicBezTo>
                <a:close/>
                <a:moveTo>
                  <a:pt x="11686" y="2160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098" name="AutoShape 2"/>
          <p:cNvSpPr>
            <a:spLocks/>
          </p:cNvSpPr>
          <p:nvPr/>
        </p:nvSpPr>
        <p:spPr bwMode="auto">
          <a:xfrm>
            <a:off x="3429000" y="152400"/>
            <a:ext cx="381000" cy="457200"/>
          </a:xfrm>
          <a:custGeom>
            <a:avLst/>
            <a:gdLst>
              <a:gd name="T0" fmla="*/ 10800 w 21600"/>
              <a:gd name="T1" fmla="*/ 10800 h 21600"/>
            </a:gdLst>
            <a:ahLst/>
            <a:cxnLst>
              <a:cxn ang="0">
                <a:pos x="T0" y="T1"/>
              </a:cxn>
            </a:cxnLst>
            <a:rect l="0" t="0" r="r" b="b"/>
            <a:pathLst>
              <a:path w="21600" h="21600">
                <a:moveTo>
                  <a:pt x="2862" y="10471"/>
                </a:moveTo>
                <a:lnTo>
                  <a:pt x="8419" y="19012"/>
                </a:lnTo>
                <a:lnTo>
                  <a:pt x="18502" y="16519"/>
                </a:lnTo>
                <a:lnTo>
                  <a:pt x="19176" y="6436"/>
                </a:lnTo>
                <a:lnTo>
                  <a:pt x="9509" y="2698"/>
                </a:lnTo>
                <a:cubicBezTo>
                  <a:pt x="9509" y="2698"/>
                  <a:pt x="2862" y="10471"/>
                  <a:pt x="2862" y="10471"/>
                </a:cubicBezTo>
                <a:close/>
                <a:moveTo>
                  <a:pt x="7358" y="21600"/>
                </a:moveTo>
                <a:lnTo>
                  <a:pt x="0" y="10290"/>
                </a:lnTo>
                <a:lnTo>
                  <a:pt x="8801" y="0"/>
                </a:lnTo>
                <a:lnTo>
                  <a:pt x="21600" y="4949"/>
                </a:lnTo>
                <a:lnTo>
                  <a:pt x="20708" y="18300"/>
                </a:lnTo>
                <a:cubicBezTo>
                  <a:pt x="20708" y="18300"/>
                  <a:pt x="7358" y="21600"/>
                  <a:pt x="7358" y="21600"/>
                </a:cubicBezTo>
                <a:close/>
                <a:moveTo>
                  <a:pt x="7358" y="2160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099" name="AutoShape 3"/>
          <p:cNvSpPr>
            <a:spLocks/>
          </p:cNvSpPr>
          <p:nvPr/>
        </p:nvSpPr>
        <p:spPr bwMode="auto">
          <a:xfrm>
            <a:off x="113704" y="301625"/>
            <a:ext cx="3696296" cy="3813175"/>
          </a:xfrm>
          <a:custGeom>
            <a:avLst/>
            <a:gdLst>
              <a:gd name="T0" fmla="*/ 10800 w 21600"/>
              <a:gd name="T1" fmla="*/ 10800 h 21600"/>
            </a:gdLst>
            <a:ahLst/>
            <a:cxnLst>
              <a:cxn ang="0">
                <a:pos x="T0" y="T1"/>
              </a:cxn>
            </a:cxnLst>
            <a:rect l="0" t="0" r="r" b="b"/>
            <a:pathLst>
              <a:path w="21600" h="21600">
                <a:moveTo>
                  <a:pt x="1606" y="11729"/>
                </a:moveTo>
                <a:lnTo>
                  <a:pt x="9751" y="20004"/>
                </a:lnTo>
                <a:lnTo>
                  <a:pt x="20160" y="14837"/>
                </a:lnTo>
                <a:lnTo>
                  <a:pt x="18449" y="3370"/>
                </a:lnTo>
                <a:lnTo>
                  <a:pt x="6981" y="1449"/>
                </a:lnTo>
                <a:cubicBezTo>
                  <a:pt x="6981" y="1449"/>
                  <a:pt x="1606" y="11729"/>
                  <a:pt x="1606" y="11729"/>
                </a:cubicBezTo>
                <a:close/>
                <a:moveTo>
                  <a:pt x="9482" y="21600"/>
                </a:moveTo>
                <a:lnTo>
                  <a:pt x="0" y="11968"/>
                </a:lnTo>
                <a:lnTo>
                  <a:pt x="6258" y="0"/>
                </a:lnTo>
                <a:lnTo>
                  <a:pt x="19607" y="2236"/>
                </a:lnTo>
                <a:lnTo>
                  <a:pt x="21600" y="15585"/>
                </a:lnTo>
                <a:cubicBezTo>
                  <a:pt x="21600" y="15585"/>
                  <a:pt x="9482" y="21600"/>
                  <a:pt x="9482" y="21600"/>
                </a:cubicBezTo>
                <a:close/>
                <a:moveTo>
                  <a:pt x="9482" y="21600"/>
                </a:moveTo>
              </a:path>
            </a:pathLst>
          </a:custGeom>
          <a:solidFill>
            <a:srgbClr val="FFFFF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100" name="Rectangle 4"/>
          <p:cNvSpPr>
            <a:spLocks/>
          </p:cNvSpPr>
          <p:nvPr/>
        </p:nvSpPr>
        <p:spPr bwMode="auto">
          <a:xfrm>
            <a:off x="3690576" y="3191636"/>
            <a:ext cx="5084033" cy="2339102"/>
          </a:xfrm>
          <a:prstGeom prst="rect">
            <a:avLst/>
          </a:prstGeom>
          <a:noFill/>
          <a:ln w="12700" cap="flat">
            <a:noFill/>
            <a:miter lim="800000"/>
            <a:headEnd type="none" w="med" len="med"/>
            <a:tailEnd type="none" w="med" len="med"/>
          </a:ln>
        </p:spPr>
        <p:txBody>
          <a:bodyPr wrap="square" lIns="0" tIns="0" rIns="0" bIns="0" anchor="ctr">
            <a:prstTxWarp prst="textNoShape">
              <a:avLst/>
            </a:prstTxWarp>
            <a:spAutoFit/>
          </a:bodyPr>
          <a:lstStyle/>
          <a:p>
            <a:pPr algn="l"/>
            <a:r>
              <a:rPr lang="en-US" sz="7600" dirty="0" smtClean="0">
                <a:solidFill>
                  <a:srgbClr val="FFFFFF"/>
                </a:solidFill>
                <a:latin typeface="Bebas" charset="0"/>
                <a:ea typeface="Bebas" charset="0"/>
                <a:cs typeface="Bebas" charset="0"/>
                <a:sym typeface="Bebas" charset="0"/>
              </a:rPr>
              <a:t>IS IT WORKING ?</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467" y="363212"/>
            <a:ext cx="3572109" cy="3690000"/>
          </a:xfrm>
          <a:prstGeom prst="rect">
            <a:avLst/>
          </a:prstGeom>
        </p:spPr>
      </p:pic>
      <p:sp>
        <p:nvSpPr>
          <p:cNvPr id="8" name="Rectangle 6"/>
          <p:cNvSpPr>
            <a:spLocks/>
          </p:cNvSpPr>
          <p:nvPr/>
        </p:nvSpPr>
        <p:spPr bwMode="auto">
          <a:xfrm>
            <a:off x="3690575" y="5564266"/>
            <a:ext cx="5213215" cy="574774"/>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lnSpc>
                <a:spcPct val="80000"/>
              </a:lnSpc>
            </a:pPr>
            <a:r>
              <a:rPr lang="en-US" sz="3000" dirty="0" smtClean="0">
                <a:solidFill>
                  <a:srgbClr val="F2C144"/>
                </a:solidFill>
                <a:latin typeface="Montserrat" panose="00000500000000000000" pitchFamily="50" charset="0"/>
                <a:ea typeface="Helvetica Neue" charset="0"/>
                <a:cs typeface="Arial"/>
                <a:sym typeface="Helvetica Neue" charset="0"/>
              </a:rPr>
              <a:t>Test &amp; Demonstration</a:t>
            </a:r>
            <a:endParaRPr lang="en-US" sz="3000" dirty="0">
              <a:solidFill>
                <a:srgbClr val="F2C144"/>
              </a:solidFill>
              <a:latin typeface="Montserrat" panose="00000500000000000000" pitchFamily="50" charset="0"/>
              <a:ea typeface="Helvetica Neue" charset="0"/>
              <a:cs typeface="Arial"/>
              <a:sym typeface="Helvetica Neue" charset="0"/>
            </a:endParaRPr>
          </a:p>
        </p:txBody>
      </p:sp>
    </p:spTree>
    <p:extLst>
      <p:ext uri="{BB962C8B-B14F-4D97-AF65-F5344CB8AC3E}">
        <p14:creationId xmlns:p14="http://schemas.microsoft.com/office/powerpoint/2010/main" val="2452188248"/>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500"/>
                                        <p:tgtEl>
                                          <p:spTgt spid="4099"/>
                                        </p:tgtEl>
                                      </p:cBhvr>
                                    </p:animEffect>
                                    <p:anim calcmode="lin" valueType="num">
                                      <p:cBhvr>
                                        <p:cTn id="8" dur="500" fill="hold"/>
                                        <p:tgtEl>
                                          <p:spTgt spid="4099"/>
                                        </p:tgtEl>
                                        <p:attrNameLst>
                                          <p:attrName>ppt_x</p:attrName>
                                        </p:attrNameLst>
                                      </p:cBhvr>
                                      <p:tavLst>
                                        <p:tav tm="0">
                                          <p:val>
                                            <p:strVal val="#ppt_x"/>
                                          </p:val>
                                        </p:tav>
                                        <p:tav tm="100000">
                                          <p:val>
                                            <p:strVal val="#ppt_x"/>
                                          </p:val>
                                        </p:tav>
                                      </p:tavLst>
                                    </p:anim>
                                    <p:anim calcmode="lin" valueType="num">
                                      <p:cBhvr>
                                        <p:cTn id="9" dur="450" decel="100000" fill="hold"/>
                                        <p:tgtEl>
                                          <p:spTgt spid="4099"/>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4099"/>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450" decel="100000" fill="hold"/>
                                        <p:tgtEl>
                                          <p:spTgt spid="4"/>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4"/>
                                        </p:tgtEl>
                                        <p:attrNameLst>
                                          <p:attrName>ppt_y</p:attrName>
                                        </p:attrNameLst>
                                      </p:cBhvr>
                                      <p:tavLst>
                                        <p:tav tm="0">
                                          <p:val>
                                            <p:strVal val="#ppt_y-.03"/>
                                          </p:val>
                                        </p:tav>
                                        <p:tav tm="100000">
                                          <p:val>
                                            <p:strVal val="#ppt_y"/>
                                          </p:val>
                                        </p:tav>
                                      </p:tavLst>
                                    </p:anim>
                                  </p:childTnLst>
                                </p:cTn>
                              </p:par>
                            </p:childTnLst>
                          </p:cTn>
                        </p:par>
                        <p:par>
                          <p:cTn id="17" fill="hold">
                            <p:stCondLst>
                              <p:cond delay="500"/>
                            </p:stCondLst>
                            <p:childTnLst>
                              <p:par>
                                <p:cTn id="18" presetID="37" presetClass="entr" presetSubtype="0" fill="hold" grpId="0" nodeType="afterEffect">
                                  <p:stCondLst>
                                    <p:cond delay="0"/>
                                  </p:stCondLst>
                                  <p:childTnLst>
                                    <p:set>
                                      <p:cBhvr>
                                        <p:cTn id="19" dur="1" fill="hold">
                                          <p:stCondLst>
                                            <p:cond delay="0"/>
                                          </p:stCondLst>
                                        </p:cTn>
                                        <p:tgtEl>
                                          <p:spTgt spid="4097"/>
                                        </p:tgtEl>
                                        <p:attrNameLst>
                                          <p:attrName>style.visibility</p:attrName>
                                        </p:attrNameLst>
                                      </p:cBhvr>
                                      <p:to>
                                        <p:strVal val="visible"/>
                                      </p:to>
                                    </p:set>
                                    <p:animEffect transition="in" filter="fade">
                                      <p:cBhvr>
                                        <p:cTn id="20" dur="500"/>
                                        <p:tgtEl>
                                          <p:spTgt spid="4097"/>
                                        </p:tgtEl>
                                      </p:cBhvr>
                                    </p:animEffect>
                                    <p:anim calcmode="lin" valueType="num">
                                      <p:cBhvr>
                                        <p:cTn id="21" dur="500" fill="hold"/>
                                        <p:tgtEl>
                                          <p:spTgt spid="4097"/>
                                        </p:tgtEl>
                                        <p:attrNameLst>
                                          <p:attrName>ppt_x</p:attrName>
                                        </p:attrNameLst>
                                      </p:cBhvr>
                                      <p:tavLst>
                                        <p:tav tm="0">
                                          <p:val>
                                            <p:strVal val="#ppt_x"/>
                                          </p:val>
                                        </p:tav>
                                        <p:tav tm="100000">
                                          <p:val>
                                            <p:strVal val="#ppt_x"/>
                                          </p:val>
                                        </p:tav>
                                      </p:tavLst>
                                    </p:anim>
                                    <p:anim calcmode="lin" valueType="num">
                                      <p:cBhvr>
                                        <p:cTn id="22" dur="450" decel="100000" fill="hold"/>
                                        <p:tgtEl>
                                          <p:spTgt spid="4097"/>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4097"/>
                                        </p:tgtEl>
                                        <p:attrNameLst>
                                          <p:attrName>ppt_y</p:attrName>
                                        </p:attrNameLst>
                                      </p:cBhvr>
                                      <p:tavLst>
                                        <p:tav tm="0">
                                          <p:val>
                                            <p:strVal val="#ppt_y-.03"/>
                                          </p:val>
                                        </p:tav>
                                        <p:tav tm="100000">
                                          <p:val>
                                            <p:strVal val="#ppt_y"/>
                                          </p:val>
                                        </p:tav>
                                      </p:tavLst>
                                    </p:anim>
                                  </p:childTnLst>
                                </p:cTn>
                              </p:par>
                            </p:childTnLst>
                          </p:cTn>
                        </p:par>
                        <p:par>
                          <p:cTn id="24" fill="hold">
                            <p:stCondLst>
                              <p:cond delay="1000"/>
                            </p:stCondLst>
                            <p:childTnLst>
                              <p:par>
                                <p:cTn id="25" presetID="37" presetClass="entr" presetSubtype="0" fill="hold" grpId="0" nodeType="afterEffect">
                                  <p:stCondLst>
                                    <p:cond delay="0"/>
                                  </p:stCondLst>
                                  <p:childTnLst>
                                    <p:set>
                                      <p:cBhvr>
                                        <p:cTn id="26" dur="1" fill="hold">
                                          <p:stCondLst>
                                            <p:cond delay="0"/>
                                          </p:stCondLst>
                                        </p:cTn>
                                        <p:tgtEl>
                                          <p:spTgt spid="4098"/>
                                        </p:tgtEl>
                                        <p:attrNameLst>
                                          <p:attrName>style.visibility</p:attrName>
                                        </p:attrNameLst>
                                      </p:cBhvr>
                                      <p:to>
                                        <p:strVal val="visible"/>
                                      </p:to>
                                    </p:set>
                                    <p:animEffect transition="in" filter="fade">
                                      <p:cBhvr>
                                        <p:cTn id="27" dur="500"/>
                                        <p:tgtEl>
                                          <p:spTgt spid="4098"/>
                                        </p:tgtEl>
                                      </p:cBhvr>
                                    </p:animEffect>
                                    <p:anim calcmode="lin" valueType="num">
                                      <p:cBhvr>
                                        <p:cTn id="28" dur="500" fill="hold"/>
                                        <p:tgtEl>
                                          <p:spTgt spid="4098"/>
                                        </p:tgtEl>
                                        <p:attrNameLst>
                                          <p:attrName>ppt_x</p:attrName>
                                        </p:attrNameLst>
                                      </p:cBhvr>
                                      <p:tavLst>
                                        <p:tav tm="0">
                                          <p:val>
                                            <p:strVal val="#ppt_x"/>
                                          </p:val>
                                        </p:tav>
                                        <p:tav tm="100000">
                                          <p:val>
                                            <p:strVal val="#ppt_x"/>
                                          </p:val>
                                        </p:tav>
                                      </p:tavLst>
                                    </p:anim>
                                    <p:anim calcmode="lin" valueType="num">
                                      <p:cBhvr>
                                        <p:cTn id="29" dur="450" decel="100000" fill="hold"/>
                                        <p:tgtEl>
                                          <p:spTgt spid="4098"/>
                                        </p:tgtEl>
                                        <p:attrNameLst>
                                          <p:attrName>ppt_y</p:attrName>
                                        </p:attrNameLst>
                                      </p:cBhvr>
                                      <p:tavLst>
                                        <p:tav tm="0">
                                          <p:val>
                                            <p:strVal val="#ppt_y+1"/>
                                          </p:val>
                                        </p:tav>
                                        <p:tav tm="100000">
                                          <p:val>
                                            <p:strVal val="#ppt_y-.03"/>
                                          </p:val>
                                        </p:tav>
                                      </p:tavLst>
                                    </p:anim>
                                    <p:anim calcmode="lin" valueType="num">
                                      <p:cBhvr>
                                        <p:cTn id="30" dur="50" accel="100000" fill="hold">
                                          <p:stCondLst>
                                            <p:cond delay="450"/>
                                          </p:stCondLst>
                                        </p:cTn>
                                        <p:tgtEl>
                                          <p:spTgt spid="4098"/>
                                        </p:tgtEl>
                                        <p:attrNameLst>
                                          <p:attrName>ppt_y</p:attrName>
                                        </p:attrNameLst>
                                      </p:cBhvr>
                                      <p:tavLst>
                                        <p:tav tm="0">
                                          <p:val>
                                            <p:strVal val="#ppt_y-.03"/>
                                          </p:val>
                                        </p:tav>
                                        <p:tav tm="100000">
                                          <p:val>
                                            <p:strVal val="#ppt_y"/>
                                          </p:val>
                                        </p:tav>
                                      </p:tavLst>
                                    </p:anim>
                                  </p:childTnLst>
                                </p:cTn>
                              </p:par>
                            </p:childTnLst>
                          </p:cTn>
                        </p:par>
                        <p:par>
                          <p:cTn id="31" fill="hold">
                            <p:stCondLst>
                              <p:cond delay="1500"/>
                            </p:stCondLst>
                            <p:childTnLst>
                              <p:par>
                                <p:cTn id="32" presetID="2" presetClass="entr" presetSubtype="4" accel="50000" decel="50000" fill="hold" grpId="0" nodeType="afterEffect">
                                  <p:stCondLst>
                                    <p:cond delay="0"/>
                                  </p:stCondLst>
                                  <p:childTnLst>
                                    <p:set>
                                      <p:cBhvr>
                                        <p:cTn id="33" dur="1" fill="hold">
                                          <p:stCondLst>
                                            <p:cond delay="0"/>
                                          </p:stCondLst>
                                        </p:cTn>
                                        <p:tgtEl>
                                          <p:spTgt spid="4100"/>
                                        </p:tgtEl>
                                        <p:attrNameLst>
                                          <p:attrName>style.visibility</p:attrName>
                                        </p:attrNameLst>
                                      </p:cBhvr>
                                      <p:to>
                                        <p:strVal val="visible"/>
                                      </p:to>
                                    </p:set>
                                    <p:anim calcmode="lin" valueType="num">
                                      <p:cBhvr additive="base">
                                        <p:cTn id="34" dur="500" fill="hold"/>
                                        <p:tgtEl>
                                          <p:spTgt spid="4100"/>
                                        </p:tgtEl>
                                        <p:attrNameLst>
                                          <p:attrName>ppt_x</p:attrName>
                                        </p:attrNameLst>
                                      </p:cBhvr>
                                      <p:tavLst>
                                        <p:tav tm="0">
                                          <p:val>
                                            <p:strVal val="#ppt_x"/>
                                          </p:val>
                                        </p:tav>
                                        <p:tav tm="100000">
                                          <p:val>
                                            <p:strVal val="#ppt_x"/>
                                          </p:val>
                                        </p:tav>
                                      </p:tavLst>
                                    </p:anim>
                                    <p:anim calcmode="lin" valueType="num">
                                      <p:cBhvr additive="base">
                                        <p:cTn id="35" dur="500" fill="hold"/>
                                        <p:tgtEl>
                                          <p:spTgt spid="4100"/>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55"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strVal val="#ppt_w*0.70"/>
                                          </p:val>
                                        </p:tav>
                                        <p:tav tm="100000">
                                          <p:val>
                                            <p:strVal val="#ppt_w"/>
                                          </p:val>
                                        </p:tav>
                                      </p:tavLst>
                                    </p:anim>
                                    <p:anim calcmode="lin" valueType="num">
                                      <p:cBhvr>
                                        <p:cTn id="40" dur="500" fill="hold"/>
                                        <p:tgtEl>
                                          <p:spTgt spid="8"/>
                                        </p:tgtEl>
                                        <p:attrNameLst>
                                          <p:attrName>ppt_h</p:attrName>
                                        </p:attrNameLst>
                                      </p:cBhvr>
                                      <p:tavLst>
                                        <p:tav tm="0">
                                          <p:val>
                                            <p:strVal val="#ppt_h"/>
                                          </p:val>
                                        </p:tav>
                                        <p:tav tm="100000">
                                          <p:val>
                                            <p:strVal val="#ppt_h"/>
                                          </p:val>
                                        </p:tav>
                                      </p:tavLst>
                                    </p:anim>
                                    <p:animEffect transition="in" filter="fade">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animBg="1"/>
      <p:bldP spid="4098" grpId="0" animBg="1"/>
      <p:bldP spid="4099" grpId="0" animBg="1"/>
      <p:bldP spid="4100"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0"/>
          </p:nvPr>
        </p:nvSpPr>
        <p:spPr/>
        <p:txBody>
          <a:bodyPr/>
          <a:lstStyle/>
          <a:p>
            <a:fld id="{867B27C0-AE0F-904E-86BD-45DBB92ED7E0}" type="slidenum">
              <a:rPr lang="en-US"/>
              <a:pPr/>
              <a:t>29</a:t>
            </a:fld>
            <a:endParaRPr lang="en-US"/>
          </a:p>
        </p:txBody>
      </p:sp>
      <p:sp>
        <p:nvSpPr>
          <p:cNvPr id="17409" name="AutoShape 1"/>
          <p:cNvSpPr>
            <a:spLocks/>
          </p:cNvSpPr>
          <p:nvPr/>
        </p:nvSpPr>
        <p:spPr bwMode="auto">
          <a:xfrm>
            <a:off x="3165181" y="220633"/>
            <a:ext cx="2807089"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7410" name="Rectangle 2"/>
          <p:cNvSpPr>
            <a:spLocks/>
          </p:cNvSpPr>
          <p:nvPr/>
        </p:nvSpPr>
        <p:spPr bwMode="auto">
          <a:xfrm>
            <a:off x="3517510" y="394337"/>
            <a:ext cx="2102435"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TEST STRATEGY</a:t>
            </a:r>
            <a:endParaRPr lang="en-US" sz="2600" dirty="0">
              <a:solidFill>
                <a:srgbClr val="FFFFFF"/>
              </a:solidFill>
              <a:latin typeface="Bebas" charset="0"/>
              <a:ea typeface="Bebas" charset="0"/>
              <a:cs typeface="Bebas" charset="0"/>
              <a:sym typeface="Bebas" charset="0"/>
            </a:endParaRPr>
          </a:p>
        </p:txBody>
      </p:sp>
      <p:grpSp>
        <p:nvGrpSpPr>
          <p:cNvPr id="3" name="Groupe 2"/>
          <p:cNvGrpSpPr/>
          <p:nvPr/>
        </p:nvGrpSpPr>
        <p:grpSpPr>
          <a:xfrm>
            <a:off x="758216" y="1448920"/>
            <a:ext cx="7246539" cy="1755033"/>
            <a:chOff x="758216" y="1448920"/>
            <a:chExt cx="7246539" cy="1755033"/>
          </a:xfrm>
        </p:grpSpPr>
        <p:sp>
          <p:nvSpPr>
            <p:cNvPr id="16" name="AutoShape 4"/>
            <p:cNvSpPr>
              <a:spLocks/>
            </p:cNvSpPr>
            <p:nvPr/>
          </p:nvSpPr>
          <p:spPr bwMode="auto">
            <a:xfrm rot="18296495">
              <a:off x="737104" y="1470033"/>
              <a:ext cx="1755032" cy="1712808"/>
            </a:xfrm>
            <a:custGeom>
              <a:avLst/>
              <a:gdLst>
                <a:gd name="T0" fmla="+- 0 10800 2"/>
                <a:gd name="T1" fmla="*/ T0 w 21598"/>
                <a:gd name="T2" fmla="+- 0 10800 2"/>
                <a:gd name="T3" fmla="*/ 10800 h 21598"/>
              </a:gdLst>
              <a:ahLst/>
              <a:cxnLst>
                <a:cxn ang="0">
                  <a:pos x="T1" y="T3"/>
                </a:cxn>
              </a:cxnLst>
              <a:rect l="0" t="0" r="r" b="b"/>
              <a:pathLst>
                <a:path w="21598" h="21598">
                  <a:moveTo>
                    <a:pt x="21597" y="10797"/>
                  </a:moveTo>
                  <a:cubicBezTo>
                    <a:pt x="21596" y="16761"/>
                    <a:pt x="16761" y="21596"/>
                    <a:pt x="10797" y="21597"/>
                  </a:cubicBezTo>
                  <a:cubicBezTo>
                    <a:pt x="4832" y="21598"/>
                    <a:pt x="-2" y="16764"/>
                    <a:pt x="-1" y="10800"/>
                  </a:cubicBezTo>
                  <a:cubicBezTo>
                    <a:pt x="0" y="4835"/>
                    <a:pt x="4835" y="0"/>
                    <a:pt x="10799" y="-1"/>
                  </a:cubicBezTo>
                  <a:cubicBezTo>
                    <a:pt x="16764" y="-2"/>
                    <a:pt x="21598" y="4832"/>
                    <a:pt x="21597" y="10797"/>
                  </a:cubicBezTo>
                  <a:close/>
                  <a:moveTo>
                    <a:pt x="21597" y="10797"/>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dirty="0"/>
            </a:p>
          </p:txBody>
        </p:sp>
        <p:sp>
          <p:nvSpPr>
            <p:cNvPr id="17" name="AutoShape 5"/>
            <p:cNvSpPr>
              <a:spLocks/>
            </p:cNvSpPr>
            <p:nvPr/>
          </p:nvSpPr>
          <p:spPr bwMode="auto">
            <a:xfrm rot="18296495">
              <a:off x="3437368" y="1470032"/>
              <a:ext cx="1755032" cy="1712808"/>
            </a:xfrm>
            <a:custGeom>
              <a:avLst/>
              <a:gdLst>
                <a:gd name="T0" fmla="+- 0 10800 2"/>
                <a:gd name="T1" fmla="*/ T0 w 21598"/>
                <a:gd name="T2" fmla="+- 0 10800 2"/>
                <a:gd name="T3" fmla="*/ 10800 h 21598"/>
              </a:gdLst>
              <a:ahLst/>
              <a:cxnLst>
                <a:cxn ang="0">
                  <a:pos x="T1" y="T3"/>
                </a:cxn>
              </a:cxnLst>
              <a:rect l="0" t="0" r="r" b="b"/>
              <a:pathLst>
                <a:path w="21598" h="21598">
                  <a:moveTo>
                    <a:pt x="21597" y="10797"/>
                  </a:moveTo>
                  <a:cubicBezTo>
                    <a:pt x="21596" y="16761"/>
                    <a:pt x="16761" y="21596"/>
                    <a:pt x="10797" y="21597"/>
                  </a:cubicBezTo>
                  <a:cubicBezTo>
                    <a:pt x="4832" y="21598"/>
                    <a:pt x="-2" y="16764"/>
                    <a:pt x="-1" y="10799"/>
                  </a:cubicBezTo>
                  <a:cubicBezTo>
                    <a:pt x="0" y="4835"/>
                    <a:pt x="4835" y="0"/>
                    <a:pt x="10800" y="-1"/>
                  </a:cubicBezTo>
                  <a:cubicBezTo>
                    <a:pt x="16764" y="-2"/>
                    <a:pt x="21598" y="4832"/>
                    <a:pt x="21597" y="10797"/>
                  </a:cubicBezTo>
                  <a:close/>
                  <a:moveTo>
                    <a:pt x="21597" y="10797"/>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8" name="AutoShape 6"/>
            <p:cNvSpPr>
              <a:spLocks/>
            </p:cNvSpPr>
            <p:nvPr/>
          </p:nvSpPr>
          <p:spPr bwMode="auto">
            <a:xfrm rot="18296495">
              <a:off x="6270835" y="1470033"/>
              <a:ext cx="1755032" cy="1712808"/>
            </a:xfrm>
            <a:custGeom>
              <a:avLst/>
              <a:gdLst>
                <a:gd name="T0" fmla="+- 0 10800 2"/>
                <a:gd name="T1" fmla="*/ T0 w 21598"/>
                <a:gd name="T2" fmla="+- 0 10800 2"/>
                <a:gd name="T3" fmla="*/ 10800 h 21598"/>
              </a:gdLst>
              <a:ahLst/>
              <a:cxnLst>
                <a:cxn ang="0">
                  <a:pos x="T1" y="T3"/>
                </a:cxn>
              </a:cxnLst>
              <a:rect l="0" t="0" r="r" b="b"/>
              <a:pathLst>
                <a:path w="21598" h="21598">
                  <a:moveTo>
                    <a:pt x="21597" y="10797"/>
                  </a:moveTo>
                  <a:cubicBezTo>
                    <a:pt x="21596" y="16761"/>
                    <a:pt x="16761" y="21596"/>
                    <a:pt x="10797" y="21597"/>
                  </a:cubicBezTo>
                  <a:cubicBezTo>
                    <a:pt x="4832" y="21598"/>
                    <a:pt x="-2" y="16764"/>
                    <a:pt x="-1" y="10799"/>
                  </a:cubicBezTo>
                  <a:cubicBezTo>
                    <a:pt x="0" y="4835"/>
                    <a:pt x="4835" y="0"/>
                    <a:pt x="10799" y="-1"/>
                  </a:cubicBezTo>
                  <a:cubicBezTo>
                    <a:pt x="16764" y="-2"/>
                    <a:pt x="21598" y="4832"/>
                    <a:pt x="21597" y="10797"/>
                  </a:cubicBezTo>
                  <a:close/>
                  <a:moveTo>
                    <a:pt x="21597" y="10797"/>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22" name="Chevron 21"/>
            <p:cNvSpPr/>
            <p:nvPr/>
          </p:nvSpPr>
          <p:spPr bwMode="auto">
            <a:xfrm>
              <a:off x="2771616" y="1995512"/>
              <a:ext cx="354134" cy="580975"/>
            </a:xfrm>
            <a:prstGeom prst="chevron">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endParaRPr>
            </a:p>
          </p:txBody>
        </p:sp>
        <p:sp>
          <p:nvSpPr>
            <p:cNvPr id="27" name="Chevron 26"/>
            <p:cNvSpPr/>
            <p:nvPr/>
          </p:nvSpPr>
          <p:spPr bwMode="auto">
            <a:xfrm>
              <a:off x="5655556" y="2035095"/>
              <a:ext cx="319686" cy="580975"/>
            </a:xfrm>
            <a:prstGeom prst="chevron">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endParaRPr>
            </a:p>
          </p:txBody>
        </p:sp>
      </p:grpSp>
      <p:sp>
        <p:nvSpPr>
          <p:cNvPr id="2" name="TextBox 1"/>
          <p:cNvSpPr txBox="1"/>
          <p:nvPr/>
        </p:nvSpPr>
        <p:spPr>
          <a:xfrm>
            <a:off x="676971" y="2101240"/>
            <a:ext cx="1827680" cy="430887"/>
          </a:xfrm>
          <a:prstGeom prst="rect">
            <a:avLst/>
          </a:prstGeom>
          <a:noFill/>
        </p:spPr>
        <p:txBody>
          <a:bodyPr wrap="none" rtlCol="0">
            <a:spAutoFit/>
          </a:bodyPr>
          <a:lstStyle/>
          <a:p>
            <a:r>
              <a:rPr lang="en-US" sz="2200" dirty="0" smtClean="0">
                <a:solidFill>
                  <a:srgbClr val="FFFFFF"/>
                </a:solidFill>
                <a:latin typeface="Montserrat Light" panose="00000400000000000000" pitchFamily="50" charset="0"/>
              </a:rPr>
              <a:t>Unit Testing</a:t>
            </a:r>
            <a:endParaRPr lang="en-US" sz="2200" dirty="0">
              <a:solidFill>
                <a:srgbClr val="FFFFFF"/>
              </a:solidFill>
              <a:latin typeface="Montserrat Light" panose="00000400000000000000" pitchFamily="50" charset="0"/>
            </a:endParaRPr>
          </a:p>
        </p:txBody>
      </p:sp>
      <p:sp>
        <p:nvSpPr>
          <p:cNvPr id="19" name="TextBox 18"/>
          <p:cNvSpPr txBox="1"/>
          <p:nvPr/>
        </p:nvSpPr>
        <p:spPr>
          <a:xfrm>
            <a:off x="3475548" y="1931964"/>
            <a:ext cx="1786386" cy="769441"/>
          </a:xfrm>
          <a:prstGeom prst="rect">
            <a:avLst/>
          </a:prstGeom>
          <a:noFill/>
        </p:spPr>
        <p:txBody>
          <a:bodyPr wrap="none" rtlCol="0">
            <a:spAutoFit/>
          </a:bodyPr>
          <a:lstStyle/>
          <a:p>
            <a:r>
              <a:rPr lang="en-US" sz="2200" dirty="0" smtClean="0">
                <a:solidFill>
                  <a:srgbClr val="FFFFFF"/>
                </a:solidFill>
                <a:latin typeface="Montserrat Light" panose="00000400000000000000" pitchFamily="50" charset="0"/>
              </a:rPr>
              <a:t>Integration </a:t>
            </a:r>
          </a:p>
          <a:p>
            <a:r>
              <a:rPr lang="en-US" sz="2200" dirty="0" smtClean="0">
                <a:solidFill>
                  <a:srgbClr val="FFFFFF"/>
                </a:solidFill>
                <a:latin typeface="Montserrat Light" panose="00000400000000000000" pitchFamily="50" charset="0"/>
              </a:rPr>
              <a:t>Testing</a:t>
            </a:r>
            <a:endParaRPr lang="en-US" sz="2200" dirty="0">
              <a:solidFill>
                <a:srgbClr val="FFFFFF"/>
              </a:solidFill>
              <a:latin typeface="Montserrat Light" panose="00000400000000000000" pitchFamily="50" charset="0"/>
            </a:endParaRPr>
          </a:p>
        </p:txBody>
      </p:sp>
      <p:sp>
        <p:nvSpPr>
          <p:cNvPr id="20" name="TextBox 19"/>
          <p:cNvSpPr txBox="1"/>
          <p:nvPr/>
        </p:nvSpPr>
        <p:spPr>
          <a:xfrm>
            <a:off x="6454740" y="1905697"/>
            <a:ext cx="1344663" cy="769441"/>
          </a:xfrm>
          <a:prstGeom prst="rect">
            <a:avLst/>
          </a:prstGeom>
          <a:noFill/>
        </p:spPr>
        <p:txBody>
          <a:bodyPr wrap="none" rtlCol="0">
            <a:spAutoFit/>
          </a:bodyPr>
          <a:lstStyle/>
          <a:p>
            <a:r>
              <a:rPr lang="en-US" sz="2200" dirty="0" smtClean="0">
                <a:solidFill>
                  <a:srgbClr val="FFFFFF"/>
                </a:solidFill>
                <a:latin typeface="Montserrat Light" panose="00000400000000000000" pitchFamily="50" charset="0"/>
              </a:rPr>
              <a:t>Validation</a:t>
            </a:r>
          </a:p>
          <a:p>
            <a:r>
              <a:rPr lang="en-US" sz="2200" dirty="0" smtClean="0">
                <a:solidFill>
                  <a:srgbClr val="FFFFFF"/>
                </a:solidFill>
                <a:latin typeface="Montserrat Light" panose="00000400000000000000" pitchFamily="50" charset="0"/>
              </a:rPr>
              <a:t>Testing</a:t>
            </a:r>
            <a:endParaRPr lang="en-US" sz="2200" dirty="0">
              <a:solidFill>
                <a:srgbClr val="FFFFFF"/>
              </a:solidFill>
              <a:latin typeface="Montserrat Light" panose="00000400000000000000" pitchFamily="50" charset="0"/>
            </a:endParaRPr>
          </a:p>
        </p:txBody>
      </p:sp>
      <p:sp>
        <p:nvSpPr>
          <p:cNvPr id="29" name="Rectangle 28"/>
          <p:cNvSpPr/>
          <p:nvPr/>
        </p:nvSpPr>
        <p:spPr>
          <a:xfrm>
            <a:off x="5155700" y="4151569"/>
            <a:ext cx="1576072" cy="400110"/>
          </a:xfrm>
          <a:prstGeom prst="rect">
            <a:avLst/>
          </a:prstGeom>
          <a:noFill/>
        </p:spPr>
        <p:txBody>
          <a:bodyPr wrap="none" lIns="91440" tIns="45720" rIns="91440" bIns="45720">
            <a:spAutoFit/>
          </a:bodyPr>
          <a:lstStyle/>
          <a:p>
            <a:pPr algn="ctr"/>
            <a:r>
              <a:rPr lang="fr-FR" sz="2000" b="1" cap="none" spc="50" dirty="0" smtClean="0">
                <a:ln w="0"/>
                <a:solidFill>
                  <a:schemeClr val="tx1">
                    <a:lumMod val="50000"/>
                  </a:schemeClr>
                </a:solidFill>
                <a:effectLst>
                  <a:innerShdw blurRad="63500" dist="50800" dir="13500000">
                    <a:srgbClr val="000000">
                      <a:alpha val="50000"/>
                    </a:srgbClr>
                  </a:innerShdw>
                </a:effectLst>
                <a:latin typeface="Montserrat Light" panose="00000400000000000000" pitchFamily="50" charset="0"/>
              </a:rPr>
              <a:t>Sprint N+1</a:t>
            </a:r>
            <a:endParaRPr lang="fr-FR" sz="2000" b="1" cap="none" spc="50" dirty="0">
              <a:ln w="0"/>
              <a:solidFill>
                <a:schemeClr val="tx1">
                  <a:lumMod val="50000"/>
                </a:schemeClr>
              </a:solidFill>
              <a:effectLst>
                <a:innerShdw blurRad="63500" dist="50800" dir="13500000">
                  <a:srgbClr val="000000">
                    <a:alpha val="50000"/>
                  </a:srgbClr>
                </a:innerShdw>
              </a:effectLst>
              <a:latin typeface="Montserrat Light" panose="00000400000000000000" pitchFamily="50" charset="0"/>
            </a:endParaRPr>
          </a:p>
        </p:txBody>
      </p:sp>
      <p:sp>
        <p:nvSpPr>
          <p:cNvPr id="34" name="Rectangle 33"/>
          <p:cNvSpPr/>
          <p:nvPr/>
        </p:nvSpPr>
        <p:spPr>
          <a:xfrm>
            <a:off x="2276640" y="4215117"/>
            <a:ext cx="1344086" cy="400110"/>
          </a:xfrm>
          <a:prstGeom prst="rect">
            <a:avLst/>
          </a:prstGeom>
          <a:noFill/>
        </p:spPr>
        <p:txBody>
          <a:bodyPr wrap="none" lIns="91440" tIns="45720" rIns="91440" bIns="45720">
            <a:spAutoFit/>
          </a:bodyPr>
          <a:lstStyle/>
          <a:p>
            <a:pPr algn="ctr"/>
            <a:r>
              <a:rPr lang="fr-FR" sz="2000" b="1" cap="none" spc="50" dirty="0" smtClean="0">
                <a:ln w="0"/>
                <a:solidFill>
                  <a:schemeClr val="tx1">
                    <a:lumMod val="50000"/>
                  </a:schemeClr>
                </a:solidFill>
                <a:effectLst>
                  <a:innerShdw blurRad="63500" dist="50800" dir="13500000">
                    <a:srgbClr val="000000">
                      <a:alpha val="50000"/>
                    </a:srgbClr>
                  </a:innerShdw>
                </a:effectLst>
                <a:latin typeface="Montserrat Light" panose="00000400000000000000" pitchFamily="50" charset="0"/>
              </a:rPr>
              <a:t>Sprint N</a:t>
            </a:r>
            <a:endParaRPr lang="fr-FR" sz="2000" b="1" cap="none" spc="50" dirty="0">
              <a:ln w="0"/>
              <a:solidFill>
                <a:schemeClr val="tx1">
                  <a:lumMod val="50000"/>
                </a:schemeClr>
              </a:solidFill>
              <a:effectLst>
                <a:innerShdw blurRad="63500" dist="50800" dir="13500000">
                  <a:srgbClr val="000000">
                    <a:alpha val="50000"/>
                  </a:srgbClr>
                </a:innerShdw>
              </a:effectLst>
              <a:latin typeface="Montserrat Light" panose="00000400000000000000" pitchFamily="50" charset="0"/>
            </a:endParaRPr>
          </a:p>
        </p:txBody>
      </p:sp>
      <p:pic>
        <p:nvPicPr>
          <p:cNvPr id="1026" name="Picture 2" descr="ttp://www.siainnovations.com/images/icon-rational-door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4566" y="4972848"/>
            <a:ext cx="1123176" cy="10683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3361810"/>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500"/>
                                        <p:tgtEl>
                                          <p:spTgt spid="10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9" grpId="0"/>
      <p:bldP spid="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Slide Number Placeholder 3"/>
          <p:cNvSpPr>
            <a:spLocks noGrp="1"/>
          </p:cNvSpPr>
          <p:nvPr>
            <p:ph type="sldNum" sz="quarter" idx="10"/>
          </p:nvPr>
        </p:nvSpPr>
        <p:spPr/>
        <p:txBody>
          <a:bodyPr/>
          <a:lstStyle/>
          <a:p>
            <a:fld id="{6146AB6A-A469-6449-8D0F-4CBF471AAD49}" type="slidenum">
              <a:rPr lang="en-US"/>
              <a:pPr/>
              <a:t>3</a:t>
            </a:fld>
            <a:endParaRPr lang="en-US"/>
          </a:p>
        </p:txBody>
      </p:sp>
      <p:grpSp>
        <p:nvGrpSpPr>
          <p:cNvPr id="70" name="Group 69"/>
          <p:cNvGrpSpPr/>
          <p:nvPr/>
        </p:nvGrpSpPr>
        <p:grpSpPr>
          <a:xfrm>
            <a:off x="314325" y="1371600"/>
            <a:ext cx="8391525" cy="1612900"/>
            <a:chOff x="838200" y="2260600"/>
            <a:chExt cx="22377400" cy="4241800"/>
          </a:xfrm>
        </p:grpSpPr>
        <p:grpSp>
          <p:nvGrpSpPr>
            <p:cNvPr id="61" name="Group 60"/>
            <p:cNvGrpSpPr/>
            <p:nvPr/>
          </p:nvGrpSpPr>
          <p:grpSpPr>
            <a:xfrm>
              <a:off x="838200" y="2341563"/>
              <a:ext cx="4162425" cy="4160837"/>
              <a:chOff x="838200" y="2341563"/>
              <a:chExt cx="4162425" cy="4160837"/>
            </a:xfrm>
          </p:grpSpPr>
          <p:sp>
            <p:nvSpPr>
              <p:cNvPr id="6145" name="AutoShape 1"/>
              <p:cNvSpPr>
                <a:spLocks/>
              </p:cNvSpPr>
              <p:nvPr/>
            </p:nvSpPr>
            <p:spPr bwMode="auto">
              <a:xfrm>
                <a:off x="838200" y="2341563"/>
                <a:ext cx="4162425" cy="4160837"/>
              </a:xfrm>
              <a:custGeom>
                <a:avLst/>
                <a:gdLst>
                  <a:gd name="T0" fmla="*/ 10800 w 21600"/>
                  <a:gd name="T1" fmla="*/ 10800 h 21600"/>
                </a:gdLst>
                <a:ahLst/>
                <a:cxnLst>
                  <a:cxn ang="0">
                    <a:pos x="T0" y="T1"/>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21600" y="10800"/>
                    </a:moveTo>
                  </a:path>
                </a:pathLst>
              </a:custGeom>
              <a:noFill/>
              <a:ln w="20623" cap="flat">
                <a:solidFill>
                  <a:srgbClr val="999999"/>
                </a:solidFill>
                <a:prstDash val="dash"/>
                <a:miter lim="800000"/>
                <a:headEnd type="none" w="med" len="med"/>
                <a:tailEnd type="none" w="med" len="med"/>
              </a:ln>
            </p:spPr>
            <p:txBody>
              <a:bodyPr lIns="0" tIns="0" rIns="0" bIns="0">
                <a:prstTxWarp prst="textNoShape">
                  <a:avLst/>
                </a:prstTxWarp>
              </a:bodyPr>
              <a:lstStyle/>
              <a:p>
                <a:endParaRPr lang="en-US"/>
              </a:p>
            </p:txBody>
          </p:sp>
          <p:sp>
            <p:nvSpPr>
              <p:cNvPr id="6149" name="AutoShape 5"/>
              <p:cNvSpPr>
                <a:spLocks/>
              </p:cNvSpPr>
              <p:nvPr/>
            </p:nvSpPr>
            <p:spPr bwMode="auto">
              <a:xfrm>
                <a:off x="1057275" y="2562224"/>
                <a:ext cx="3751262" cy="3748087"/>
              </a:xfrm>
              <a:custGeom>
                <a:avLst/>
                <a:gdLst>
                  <a:gd name="T0" fmla="*/ 10800 w 21600"/>
                  <a:gd name="T1" fmla="*/ 10800 h 21600"/>
                </a:gdLst>
                <a:ahLst/>
                <a:cxnLst>
                  <a:cxn ang="0">
                    <a:pos x="T0" y="T1"/>
                  </a:cxn>
                </a:cxnLst>
                <a:rect l="0" t="0" r="r" b="b"/>
                <a:pathLst>
                  <a:path w="21600" h="21600">
                    <a:moveTo>
                      <a:pt x="21600" y="10800"/>
                    </a:moveTo>
                    <a:cubicBezTo>
                      <a:pt x="21600" y="16765"/>
                      <a:pt x="16765" y="21600"/>
                      <a:pt x="10800" y="21600"/>
                    </a:cubicBezTo>
                    <a:cubicBezTo>
                      <a:pt x="4835" y="21600"/>
                      <a:pt x="0" y="16765"/>
                      <a:pt x="0" y="10800"/>
                    </a:cubicBezTo>
                    <a:cubicBezTo>
                      <a:pt x="0" y="4836"/>
                      <a:pt x="4835" y="0"/>
                      <a:pt x="10800" y="0"/>
                    </a:cubicBezTo>
                    <a:cubicBezTo>
                      <a:pt x="16765" y="0"/>
                      <a:pt x="21600" y="4836"/>
                      <a:pt x="21600" y="10800"/>
                    </a:cubicBezTo>
                    <a:close/>
                    <a:moveTo>
                      <a:pt x="21600" y="1080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grpSp>
        <p:grpSp>
          <p:nvGrpSpPr>
            <p:cNvPr id="62" name="Group 61"/>
            <p:cNvGrpSpPr/>
            <p:nvPr/>
          </p:nvGrpSpPr>
          <p:grpSpPr>
            <a:xfrm>
              <a:off x="6908800" y="2260600"/>
              <a:ext cx="4164013" cy="4159250"/>
              <a:chOff x="6908800" y="2260600"/>
              <a:chExt cx="4164013" cy="4159250"/>
            </a:xfrm>
          </p:grpSpPr>
          <p:sp>
            <p:nvSpPr>
              <p:cNvPr id="6146" name="AutoShape 2"/>
              <p:cNvSpPr>
                <a:spLocks/>
              </p:cNvSpPr>
              <p:nvPr/>
            </p:nvSpPr>
            <p:spPr bwMode="auto">
              <a:xfrm>
                <a:off x="6908800" y="2260600"/>
                <a:ext cx="4164013" cy="4159250"/>
              </a:xfrm>
              <a:custGeom>
                <a:avLst/>
                <a:gdLst>
                  <a:gd name="T0" fmla="*/ 10800 w 21600"/>
                  <a:gd name="T1" fmla="*/ 10800 h 21600"/>
                </a:gdLst>
                <a:ahLst/>
                <a:cxnLst>
                  <a:cxn ang="0">
                    <a:pos x="T0" y="T1"/>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21600" y="10800"/>
                    </a:moveTo>
                  </a:path>
                </a:pathLst>
              </a:custGeom>
              <a:noFill/>
              <a:ln w="20623" cap="flat">
                <a:solidFill>
                  <a:srgbClr val="999999"/>
                </a:solidFill>
                <a:prstDash val="dash"/>
                <a:miter lim="800000"/>
                <a:headEnd type="none" w="med" len="med"/>
                <a:tailEnd type="none" w="med" len="med"/>
              </a:ln>
            </p:spPr>
            <p:txBody>
              <a:bodyPr lIns="0" tIns="0" rIns="0" bIns="0">
                <a:prstTxWarp prst="textNoShape">
                  <a:avLst/>
                </a:prstTxWarp>
              </a:bodyPr>
              <a:lstStyle/>
              <a:p>
                <a:endParaRPr lang="en-US"/>
              </a:p>
            </p:txBody>
          </p:sp>
          <p:sp>
            <p:nvSpPr>
              <p:cNvPr id="6154" name="AutoShape 10"/>
              <p:cNvSpPr>
                <a:spLocks/>
              </p:cNvSpPr>
              <p:nvPr/>
            </p:nvSpPr>
            <p:spPr bwMode="auto">
              <a:xfrm>
                <a:off x="7127875" y="2479675"/>
                <a:ext cx="3752850" cy="3748088"/>
              </a:xfrm>
              <a:custGeom>
                <a:avLst/>
                <a:gdLst>
                  <a:gd name="T0" fmla="*/ 10800 w 21600"/>
                  <a:gd name="T1" fmla="*/ 10800 h 21600"/>
                </a:gdLst>
                <a:ahLst/>
                <a:cxnLst>
                  <a:cxn ang="0">
                    <a:pos x="T0" y="T1"/>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21600" y="1080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grpSp>
        <p:grpSp>
          <p:nvGrpSpPr>
            <p:cNvPr id="63" name="Group 62"/>
            <p:cNvGrpSpPr/>
            <p:nvPr/>
          </p:nvGrpSpPr>
          <p:grpSpPr>
            <a:xfrm>
              <a:off x="12979400" y="2260600"/>
              <a:ext cx="4164013" cy="4159250"/>
              <a:chOff x="12979400" y="2260600"/>
              <a:chExt cx="4164013" cy="4159250"/>
            </a:xfrm>
          </p:grpSpPr>
          <p:sp>
            <p:nvSpPr>
              <p:cNvPr id="6147" name="AutoShape 3"/>
              <p:cNvSpPr>
                <a:spLocks/>
              </p:cNvSpPr>
              <p:nvPr/>
            </p:nvSpPr>
            <p:spPr bwMode="auto">
              <a:xfrm>
                <a:off x="12979400" y="2260600"/>
                <a:ext cx="4164013" cy="4159250"/>
              </a:xfrm>
              <a:custGeom>
                <a:avLst/>
                <a:gdLst>
                  <a:gd name="T0" fmla="*/ 10800 w 21600"/>
                  <a:gd name="T1" fmla="*/ 10800 h 21600"/>
                </a:gdLst>
                <a:ahLst/>
                <a:cxnLst>
                  <a:cxn ang="0">
                    <a:pos x="T0" y="T1"/>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21600" y="10800"/>
                    </a:moveTo>
                  </a:path>
                </a:pathLst>
              </a:custGeom>
              <a:noFill/>
              <a:ln w="20623" cap="flat">
                <a:solidFill>
                  <a:srgbClr val="999999"/>
                </a:solidFill>
                <a:prstDash val="dash"/>
                <a:miter lim="800000"/>
                <a:headEnd type="none" w="med" len="med"/>
                <a:tailEnd type="none" w="med" len="med"/>
              </a:ln>
            </p:spPr>
            <p:txBody>
              <a:bodyPr lIns="0" tIns="0" rIns="0" bIns="0">
                <a:prstTxWarp prst="textNoShape">
                  <a:avLst/>
                </a:prstTxWarp>
              </a:bodyPr>
              <a:lstStyle/>
              <a:p>
                <a:endParaRPr lang="en-US"/>
              </a:p>
            </p:txBody>
          </p:sp>
          <p:sp>
            <p:nvSpPr>
              <p:cNvPr id="6159" name="AutoShape 15"/>
              <p:cNvSpPr>
                <a:spLocks/>
              </p:cNvSpPr>
              <p:nvPr/>
            </p:nvSpPr>
            <p:spPr bwMode="auto">
              <a:xfrm>
                <a:off x="13171488" y="2479675"/>
                <a:ext cx="3752850" cy="3748088"/>
              </a:xfrm>
              <a:custGeom>
                <a:avLst/>
                <a:gdLst>
                  <a:gd name="T0" fmla="*/ 10800 w 21600"/>
                  <a:gd name="T1" fmla="*/ 10800 h 21600"/>
                </a:gdLst>
                <a:ahLst/>
                <a:cxnLst>
                  <a:cxn ang="0">
                    <a:pos x="T0" y="T1"/>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21600" y="1080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grpSp>
        <p:grpSp>
          <p:nvGrpSpPr>
            <p:cNvPr id="64" name="Group 63"/>
            <p:cNvGrpSpPr/>
            <p:nvPr/>
          </p:nvGrpSpPr>
          <p:grpSpPr>
            <a:xfrm>
              <a:off x="19051588" y="2260600"/>
              <a:ext cx="4164012" cy="4159250"/>
              <a:chOff x="19051588" y="2260600"/>
              <a:chExt cx="4164012" cy="4159250"/>
            </a:xfrm>
          </p:grpSpPr>
          <p:sp>
            <p:nvSpPr>
              <p:cNvPr id="6148" name="AutoShape 4"/>
              <p:cNvSpPr>
                <a:spLocks/>
              </p:cNvSpPr>
              <p:nvPr/>
            </p:nvSpPr>
            <p:spPr bwMode="auto">
              <a:xfrm>
                <a:off x="19051588" y="2260600"/>
                <a:ext cx="4164012" cy="4159250"/>
              </a:xfrm>
              <a:custGeom>
                <a:avLst/>
                <a:gdLst>
                  <a:gd name="T0" fmla="*/ 10800 w 21600"/>
                  <a:gd name="T1" fmla="*/ 10800 h 21600"/>
                </a:gdLst>
                <a:ahLst/>
                <a:cxnLst>
                  <a:cxn ang="0">
                    <a:pos x="T0" y="T1"/>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21600" y="10800"/>
                    </a:moveTo>
                  </a:path>
                </a:pathLst>
              </a:custGeom>
              <a:noFill/>
              <a:ln w="20623" cap="flat">
                <a:solidFill>
                  <a:srgbClr val="999999"/>
                </a:solidFill>
                <a:prstDash val="dash"/>
                <a:miter lim="800000"/>
                <a:headEnd type="none" w="med" len="med"/>
                <a:tailEnd type="none" w="med" len="med"/>
              </a:ln>
            </p:spPr>
            <p:txBody>
              <a:bodyPr lIns="0" tIns="0" rIns="0" bIns="0">
                <a:prstTxWarp prst="textNoShape">
                  <a:avLst/>
                </a:prstTxWarp>
              </a:bodyPr>
              <a:lstStyle/>
              <a:p>
                <a:endParaRPr lang="en-US"/>
              </a:p>
            </p:txBody>
          </p:sp>
          <p:sp>
            <p:nvSpPr>
              <p:cNvPr id="6164" name="AutoShape 20"/>
              <p:cNvSpPr>
                <a:spLocks/>
              </p:cNvSpPr>
              <p:nvPr/>
            </p:nvSpPr>
            <p:spPr bwMode="auto">
              <a:xfrm>
                <a:off x="19243676" y="2479675"/>
                <a:ext cx="3751263" cy="3748088"/>
              </a:xfrm>
              <a:custGeom>
                <a:avLst/>
                <a:gdLst>
                  <a:gd name="T0" fmla="*/ 10800 w 21600"/>
                  <a:gd name="T1" fmla="*/ 10800 h 21600"/>
                </a:gdLst>
                <a:ahLst/>
                <a:cxnLst>
                  <a:cxn ang="0">
                    <a:pos x="T0" y="T1"/>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21600" y="1080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grpSp>
      </p:grpSp>
      <p:sp>
        <p:nvSpPr>
          <p:cNvPr id="6169" name="AutoShape 25"/>
          <p:cNvSpPr>
            <a:spLocks/>
          </p:cNvSpPr>
          <p:nvPr/>
        </p:nvSpPr>
        <p:spPr bwMode="auto">
          <a:xfrm>
            <a:off x="3595688" y="234156"/>
            <a:ext cx="1948458"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6170" name="Rectangle 26"/>
          <p:cNvSpPr>
            <a:spLocks/>
          </p:cNvSpPr>
          <p:nvPr/>
        </p:nvSpPr>
        <p:spPr bwMode="auto">
          <a:xfrm>
            <a:off x="3900593" y="381000"/>
            <a:ext cx="1316623" cy="333425"/>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a:solidFill>
                  <a:srgbClr val="FFFFFF"/>
                </a:solidFill>
                <a:latin typeface="Bebas" charset="0"/>
                <a:ea typeface="Bebas" charset="0"/>
                <a:cs typeface="Bebas" charset="0"/>
                <a:sym typeface="Bebas" charset="0"/>
              </a:rPr>
              <a:t>Our Team</a:t>
            </a:r>
          </a:p>
        </p:txBody>
      </p:sp>
      <p:grpSp>
        <p:nvGrpSpPr>
          <p:cNvPr id="68" name="Group 67"/>
          <p:cNvGrpSpPr/>
          <p:nvPr/>
        </p:nvGrpSpPr>
        <p:grpSpPr>
          <a:xfrm>
            <a:off x="258961" y="3454399"/>
            <a:ext cx="8510588" cy="508001"/>
            <a:chOff x="690563" y="6908798"/>
            <a:chExt cx="22694900" cy="1016002"/>
          </a:xfrm>
        </p:grpSpPr>
        <p:sp>
          <p:nvSpPr>
            <p:cNvPr id="6171" name="Rectangle 27"/>
            <p:cNvSpPr>
              <a:spLocks/>
            </p:cNvSpPr>
            <p:nvPr/>
          </p:nvSpPr>
          <p:spPr bwMode="auto">
            <a:xfrm>
              <a:off x="690563" y="6908798"/>
              <a:ext cx="4495800" cy="1016002"/>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r>
                <a:rPr lang="en-US" sz="1900" dirty="0" smtClean="0">
                  <a:solidFill>
                    <a:srgbClr val="3C3C3C"/>
                  </a:solidFill>
                  <a:latin typeface="Bebas" charset="0"/>
                  <a:ea typeface="Bebas" charset="0"/>
                  <a:cs typeface="Bebas" charset="0"/>
                  <a:sym typeface="Bebas" charset="0"/>
                </a:rPr>
                <a:t>Ryan  Shipp</a:t>
              </a:r>
              <a:endParaRPr lang="en-US" sz="1900" dirty="0">
                <a:solidFill>
                  <a:srgbClr val="3C3C3C"/>
                </a:solidFill>
                <a:latin typeface="Bebas" charset="0"/>
                <a:ea typeface="Bebas" charset="0"/>
                <a:cs typeface="Bebas" charset="0"/>
                <a:sym typeface="Bebas" charset="0"/>
              </a:endParaRPr>
            </a:p>
          </p:txBody>
        </p:sp>
        <p:sp>
          <p:nvSpPr>
            <p:cNvPr id="6174" name="Rectangle 30"/>
            <p:cNvSpPr>
              <a:spLocks/>
            </p:cNvSpPr>
            <p:nvPr/>
          </p:nvSpPr>
          <p:spPr bwMode="auto">
            <a:xfrm>
              <a:off x="6786563" y="6908800"/>
              <a:ext cx="4495800" cy="8636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r>
                <a:rPr lang="en-US" sz="1900" dirty="0" smtClean="0">
                  <a:solidFill>
                    <a:srgbClr val="3C3C3C"/>
                  </a:solidFill>
                  <a:latin typeface="Bebas" charset="0"/>
                  <a:ea typeface="Bebas" charset="0"/>
                  <a:cs typeface="Bebas" charset="0"/>
                  <a:sym typeface="Bebas" charset="0"/>
                </a:rPr>
                <a:t>Alexandre Vey</a:t>
              </a:r>
              <a:endParaRPr lang="en-US" sz="1900" dirty="0">
                <a:solidFill>
                  <a:srgbClr val="3C3C3C"/>
                </a:solidFill>
                <a:latin typeface="Bebas" charset="0"/>
                <a:ea typeface="Bebas" charset="0"/>
                <a:cs typeface="Bebas" charset="0"/>
                <a:sym typeface="Bebas" charset="0"/>
              </a:endParaRPr>
            </a:p>
          </p:txBody>
        </p:sp>
        <p:sp>
          <p:nvSpPr>
            <p:cNvPr id="6177" name="Rectangle 33"/>
            <p:cNvSpPr>
              <a:spLocks/>
            </p:cNvSpPr>
            <p:nvPr/>
          </p:nvSpPr>
          <p:spPr bwMode="auto">
            <a:xfrm>
              <a:off x="12793663" y="6908800"/>
              <a:ext cx="4495800" cy="8636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r>
                <a:rPr lang="en-US" sz="1900" dirty="0" err="1" smtClean="0">
                  <a:solidFill>
                    <a:srgbClr val="3C3C3C"/>
                  </a:solidFill>
                  <a:latin typeface="Bebas" charset="0"/>
                  <a:ea typeface="Bebas" charset="0"/>
                  <a:cs typeface="Bebas" charset="0"/>
                  <a:sym typeface="Bebas" charset="0"/>
                </a:rPr>
                <a:t>Yanchao</a:t>
              </a:r>
              <a:r>
                <a:rPr lang="en-US" sz="1900" dirty="0" smtClean="0">
                  <a:solidFill>
                    <a:srgbClr val="3C3C3C"/>
                  </a:solidFill>
                  <a:latin typeface="Bebas" charset="0"/>
                  <a:ea typeface="Bebas" charset="0"/>
                  <a:cs typeface="Bebas" charset="0"/>
                  <a:sym typeface="Bebas" charset="0"/>
                </a:rPr>
                <a:t> Wang</a:t>
              </a:r>
              <a:endParaRPr lang="en-US" sz="1900" dirty="0">
                <a:solidFill>
                  <a:srgbClr val="3C3C3C"/>
                </a:solidFill>
                <a:latin typeface="Bebas" charset="0"/>
                <a:ea typeface="Bebas" charset="0"/>
                <a:cs typeface="Bebas" charset="0"/>
                <a:sym typeface="Bebas" charset="0"/>
              </a:endParaRPr>
            </a:p>
          </p:txBody>
        </p:sp>
        <p:sp>
          <p:nvSpPr>
            <p:cNvPr id="6180" name="Rectangle 36"/>
            <p:cNvSpPr>
              <a:spLocks/>
            </p:cNvSpPr>
            <p:nvPr/>
          </p:nvSpPr>
          <p:spPr bwMode="auto">
            <a:xfrm>
              <a:off x="18889663" y="6908800"/>
              <a:ext cx="4495800" cy="8636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r>
                <a:rPr lang="en-US" sz="1900" dirty="0" err="1" smtClean="0">
                  <a:solidFill>
                    <a:srgbClr val="3C3C3C"/>
                  </a:solidFill>
                  <a:latin typeface="Bebas" charset="0"/>
                  <a:ea typeface="Bebas" charset="0"/>
                  <a:cs typeface="Bebas" charset="0"/>
                  <a:sym typeface="Bebas" charset="0"/>
                </a:rPr>
                <a:t>Yuanbo</a:t>
              </a:r>
              <a:r>
                <a:rPr lang="en-US" sz="1900" dirty="0" smtClean="0">
                  <a:solidFill>
                    <a:srgbClr val="3C3C3C"/>
                  </a:solidFill>
                  <a:latin typeface="Bebas" charset="0"/>
                  <a:ea typeface="Bebas" charset="0"/>
                  <a:cs typeface="Bebas" charset="0"/>
                  <a:sym typeface="Bebas" charset="0"/>
                </a:rPr>
                <a:t> Wang</a:t>
              </a:r>
              <a:endParaRPr lang="en-US" sz="1900" dirty="0">
                <a:solidFill>
                  <a:srgbClr val="3C3C3C"/>
                </a:solidFill>
                <a:latin typeface="Bebas" charset="0"/>
                <a:ea typeface="Bebas" charset="0"/>
                <a:cs typeface="Bebas" charset="0"/>
                <a:sym typeface="Bebas" charset="0"/>
              </a:endParaRPr>
            </a:p>
          </p:txBody>
        </p:sp>
      </p:grpSp>
      <p:grpSp>
        <p:nvGrpSpPr>
          <p:cNvPr id="67" name="Group 66"/>
          <p:cNvGrpSpPr/>
          <p:nvPr/>
        </p:nvGrpSpPr>
        <p:grpSpPr>
          <a:xfrm>
            <a:off x="175539" y="4114800"/>
            <a:ext cx="8290702" cy="261610"/>
            <a:chOff x="468105" y="8082289"/>
            <a:chExt cx="22108537" cy="523219"/>
          </a:xfrm>
        </p:grpSpPr>
        <p:sp>
          <p:nvSpPr>
            <p:cNvPr id="6172" name="Rectangle 28"/>
            <p:cNvSpPr>
              <a:spLocks/>
            </p:cNvSpPr>
            <p:nvPr/>
          </p:nvSpPr>
          <p:spPr bwMode="auto">
            <a:xfrm>
              <a:off x="468105" y="8082289"/>
              <a:ext cx="4783362" cy="523219"/>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700" dirty="0" smtClean="0">
                  <a:solidFill>
                    <a:srgbClr val="3498DB"/>
                  </a:solidFill>
                  <a:latin typeface="Montserrat" panose="00000500000000000000" pitchFamily="50" charset="0"/>
                  <a:ea typeface="Helvetica Neue Light" charset="0"/>
                  <a:cs typeface="Arial"/>
                  <a:sym typeface="Helvetica Neue Light" charset="0"/>
                </a:rPr>
                <a:t>Quality Manager</a:t>
              </a:r>
              <a:endParaRPr lang="en-US" sz="1700" dirty="0">
                <a:solidFill>
                  <a:srgbClr val="3498DB"/>
                </a:solidFill>
                <a:latin typeface="Montserrat" panose="00000500000000000000" pitchFamily="50" charset="0"/>
                <a:ea typeface="Helvetica Neue Light" charset="0"/>
                <a:cs typeface="Arial"/>
                <a:sym typeface="Helvetica Neue Light" charset="0"/>
              </a:endParaRPr>
            </a:p>
          </p:txBody>
        </p:sp>
        <p:sp>
          <p:nvSpPr>
            <p:cNvPr id="6175" name="Rectangle 31"/>
            <p:cNvSpPr>
              <a:spLocks/>
            </p:cNvSpPr>
            <p:nvPr/>
          </p:nvSpPr>
          <p:spPr bwMode="auto">
            <a:xfrm>
              <a:off x="7243056" y="8082289"/>
              <a:ext cx="3530880" cy="523219"/>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700" dirty="0" smtClean="0">
                  <a:solidFill>
                    <a:srgbClr val="3498DB"/>
                  </a:solidFill>
                  <a:latin typeface="Montserrat" panose="00000500000000000000" pitchFamily="50" charset="0"/>
                  <a:ea typeface="Helvetica Neue Light" charset="0"/>
                  <a:cs typeface="Arial"/>
                  <a:sym typeface="Helvetica Neue Light" charset="0"/>
                </a:rPr>
                <a:t>Design Lead</a:t>
              </a:r>
              <a:endParaRPr lang="en-US" sz="1700" dirty="0">
                <a:solidFill>
                  <a:srgbClr val="3498DB"/>
                </a:solidFill>
                <a:latin typeface="Montserrat" panose="00000500000000000000" pitchFamily="50" charset="0"/>
                <a:ea typeface="Helvetica Neue Light" charset="0"/>
                <a:cs typeface="Arial"/>
                <a:sym typeface="Helvetica Neue Light" charset="0"/>
              </a:endParaRPr>
            </a:p>
          </p:txBody>
        </p:sp>
        <p:sp>
          <p:nvSpPr>
            <p:cNvPr id="6178" name="Rectangle 34"/>
            <p:cNvSpPr>
              <a:spLocks/>
            </p:cNvSpPr>
            <p:nvPr/>
          </p:nvSpPr>
          <p:spPr bwMode="auto">
            <a:xfrm>
              <a:off x="11736221" y="8082289"/>
              <a:ext cx="6548802" cy="523219"/>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700" dirty="0" smtClean="0">
                  <a:solidFill>
                    <a:srgbClr val="3498DB"/>
                  </a:solidFill>
                  <a:latin typeface="Montserrat" panose="00000500000000000000" pitchFamily="50" charset="0"/>
                  <a:ea typeface="Helvetica Neue Light" charset="0"/>
                  <a:cs typeface="Arial"/>
                  <a:sym typeface="Helvetica Neue Light" charset="0"/>
                </a:rPr>
                <a:t>Requirement Manager</a:t>
              </a:r>
              <a:endParaRPr lang="en-US" sz="1700" dirty="0">
                <a:solidFill>
                  <a:srgbClr val="3498DB"/>
                </a:solidFill>
                <a:latin typeface="Montserrat" panose="00000500000000000000" pitchFamily="50" charset="0"/>
                <a:ea typeface="Helvetica Neue Light" charset="0"/>
                <a:cs typeface="Arial"/>
                <a:sym typeface="Helvetica Neue Light" charset="0"/>
              </a:endParaRPr>
            </a:p>
          </p:txBody>
        </p:sp>
        <p:sp>
          <p:nvSpPr>
            <p:cNvPr id="6181" name="Rectangle 37"/>
            <p:cNvSpPr>
              <a:spLocks/>
            </p:cNvSpPr>
            <p:nvPr/>
          </p:nvSpPr>
          <p:spPr bwMode="auto">
            <a:xfrm>
              <a:off x="19885818" y="8082289"/>
              <a:ext cx="2690824" cy="523219"/>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700" dirty="0" smtClean="0">
                  <a:solidFill>
                    <a:srgbClr val="3498DB"/>
                  </a:solidFill>
                  <a:latin typeface="Montserrat" panose="00000500000000000000" pitchFamily="50" charset="0"/>
                  <a:ea typeface="Helvetica Neue Light" charset="0"/>
                  <a:cs typeface="Arial"/>
                  <a:sym typeface="Helvetica Neue Light" charset="0"/>
                </a:rPr>
                <a:t>Test Lead</a:t>
              </a:r>
              <a:endParaRPr lang="en-US" sz="1700" dirty="0">
                <a:solidFill>
                  <a:srgbClr val="3498DB"/>
                </a:solidFill>
                <a:latin typeface="Montserrat" panose="00000500000000000000" pitchFamily="50" charset="0"/>
                <a:ea typeface="Helvetica Neue Light" charset="0"/>
                <a:cs typeface="Arial"/>
                <a:sym typeface="Helvetica Neue Light" charset="0"/>
              </a:endParaRPr>
            </a:p>
          </p:txBody>
        </p:sp>
      </p:grpSp>
      <p:grpSp>
        <p:nvGrpSpPr>
          <p:cNvPr id="69" name="Group 68"/>
          <p:cNvGrpSpPr/>
          <p:nvPr/>
        </p:nvGrpSpPr>
        <p:grpSpPr>
          <a:xfrm>
            <a:off x="289918" y="4038600"/>
            <a:ext cx="8423672" cy="0"/>
            <a:chOff x="773113" y="7940675"/>
            <a:chExt cx="22463125" cy="0"/>
          </a:xfrm>
        </p:grpSpPr>
        <p:sp>
          <p:nvSpPr>
            <p:cNvPr id="6173" name="Line 29"/>
            <p:cNvSpPr>
              <a:spLocks noChangeShapeType="1"/>
            </p:cNvSpPr>
            <p:nvPr/>
          </p:nvSpPr>
          <p:spPr bwMode="auto">
            <a:xfrm>
              <a:off x="773113" y="7940675"/>
              <a:ext cx="4264025" cy="0"/>
            </a:xfrm>
            <a:prstGeom prst="line">
              <a:avLst/>
            </a:prstGeom>
            <a:noFill/>
            <a:ln w="19050" cap="flat">
              <a:solidFill>
                <a:srgbClr val="4DAAE4"/>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6176" name="Line 32"/>
            <p:cNvSpPr>
              <a:spLocks noChangeShapeType="1"/>
            </p:cNvSpPr>
            <p:nvPr/>
          </p:nvSpPr>
          <p:spPr bwMode="auto">
            <a:xfrm>
              <a:off x="6856413" y="7940675"/>
              <a:ext cx="4264025" cy="0"/>
            </a:xfrm>
            <a:prstGeom prst="line">
              <a:avLst/>
            </a:prstGeom>
            <a:noFill/>
            <a:ln w="19050" cap="flat">
              <a:solidFill>
                <a:srgbClr val="4DAAE4"/>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6179" name="Line 35"/>
            <p:cNvSpPr>
              <a:spLocks noChangeShapeType="1"/>
            </p:cNvSpPr>
            <p:nvPr/>
          </p:nvSpPr>
          <p:spPr bwMode="auto">
            <a:xfrm>
              <a:off x="12876213" y="7940675"/>
              <a:ext cx="4264025" cy="0"/>
            </a:xfrm>
            <a:prstGeom prst="line">
              <a:avLst/>
            </a:prstGeom>
            <a:noFill/>
            <a:ln w="19050" cap="flat">
              <a:solidFill>
                <a:srgbClr val="4DAAE4"/>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6182" name="Line 38"/>
            <p:cNvSpPr>
              <a:spLocks noChangeShapeType="1"/>
            </p:cNvSpPr>
            <p:nvPr/>
          </p:nvSpPr>
          <p:spPr bwMode="auto">
            <a:xfrm>
              <a:off x="18972213" y="7940675"/>
              <a:ext cx="4264025" cy="0"/>
            </a:xfrm>
            <a:prstGeom prst="line">
              <a:avLst/>
            </a:prstGeom>
            <a:noFill/>
            <a:ln w="19050" cap="flat">
              <a:solidFill>
                <a:srgbClr val="4DAAE4"/>
              </a:solidFill>
              <a:prstDash val="solid"/>
              <a:miter lim="800000"/>
              <a:headEnd type="none" w="med" len="med"/>
              <a:tailEnd type="none" w="med" len="med"/>
            </a:ln>
          </p:spPr>
          <p:txBody>
            <a:bodyPr lIns="0" tIns="0" rIns="0" bIns="0">
              <a:prstTxWarp prst="textNoShape">
                <a:avLst/>
              </a:prstTxWarp>
            </a:bodyPr>
            <a:lstStyle/>
            <a:p>
              <a:endParaRPr lang="en-US"/>
            </a:p>
          </p:txBody>
        </p:sp>
      </p:grpSp>
      <p:pic>
        <p:nvPicPr>
          <p:cNvPr id="2" name="Image 1"/>
          <p:cNvPicPr>
            <a:picLocks noChangeAspect="1"/>
          </p:cNvPicPr>
          <p:nvPr/>
        </p:nvPicPr>
        <p:blipFill>
          <a:blip r:embed="rId3"/>
          <a:stretch>
            <a:fillRect/>
          </a:stretch>
        </p:blipFill>
        <p:spPr>
          <a:xfrm>
            <a:off x="5035986" y="1552725"/>
            <a:ext cx="1254137" cy="1254137"/>
          </a:xfrm>
          <a:prstGeom prst="rect">
            <a:avLst/>
          </a:prstGeom>
        </p:spPr>
      </p:pic>
      <p:pic>
        <p:nvPicPr>
          <p:cNvPr id="5" name="Image 4"/>
          <p:cNvPicPr>
            <a:picLocks noChangeAspect="1"/>
          </p:cNvPicPr>
          <p:nvPr/>
        </p:nvPicPr>
        <p:blipFill>
          <a:blip r:embed="rId4"/>
          <a:stretch>
            <a:fillRect/>
          </a:stretch>
        </p:blipFill>
        <p:spPr>
          <a:xfrm>
            <a:off x="2763834" y="1541086"/>
            <a:ext cx="1248177" cy="1252800"/>
          </a:xfrm>
          <a:prstGeom prst="rect">
            <a:avLst/>
          </a:prstGeom>
        </p:spPr>
      </p:pic>
      <p:pic>
        <p:nvPicPr>
          <p:cNvPr id="4" name="Image 3"/>
          <p:cNvPicPr>
            <a:picLocks noChangeAspect="1"/>
          </p:cNvPicPr>
          <p:nvPr/>
        </p:nvPicPr>
        <p:blipFill>
          <a:blip r:embed="rId5"/>
          <a:stretch>
            <a:fillRect/>
          </a:stretch>
        </p:blipFill>
        <p:spPr>
          <a:xfrm>
            <a:off x="475174" y="1567042"/>
            <a:ext cx="1249330" cy="1252800"/>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79142" y="1549956"/>
            <a:ext cx="1269886" cy="1269886"/>
          </a:xfrm>
          <a:prstGeom prst="rect">
            <a:avLst/>
          </a:prstGeom>
        </p:spPr>
      </p:pic>
      <p:grpSp>
        <p:nvGrpSpPr>
          <p:cNvPr id="3" name="Groupe 2"/>
          <p:cNvGrpSpPr/>
          <p:nvPr/>
        </p:nvGrpSpPr>
        <p:grpSpPr>
          <a:xfrm>
            <a:off x="0" y="4481184"/>
            <a:ext cx="8955444" cy="603825"/>
            <a:chOff x="0" y="4481184"/>
            <a:chExt cx="8955444" cy="603825"/>
          </a:xfrm>
        </p:grpSpPr>
        <p:sp>
          <p:nvSpPr>
            <p:cNvPr id="37" name="ZoneTexte 36"/>
            <p:cNvSpPr txBox="1"/>
            <p:nvPr/>
          </p:nvSpPr>
          <p:spPr>
            <a:xfrm>
              <a:off x="0" y="4481184"/>
              <a:ext cx="2049162" cy="584775"/>
            </a:xfrm>
            <a:prstGeom prst="rect">
              <a:avLst/>
            </a:prstGeom>
            <a:noFill/>
          </p:spPr>
          <p:txBody>
            <a:bodyPr wrap="square" rtlCol="0">
              <a:spAutoFit/>
            </a:bodyPr>
            <a:lstStyle/>
            <a:p>
              <a:r>
                <a:rPr lang="en-US" sz="1600" dirty="0" smtClean="0">
                  <a:solidFill>
                    <a:srgbClr val="666666"/>
                  </a:solidFill>
                  <a:latin typeface="+mj-lt"/>
                </a:rPr>
                <a:t>“Perfect is not enough”</a:t>
              </a:r>
              <a:endParaRPr lang="en-US" sz="1600" dirty="0">
                <a:solidFill>
                  <a:srgbClr val="666666"/>
                </a:solidFill>
                <a:latin typeface="+mj-lt"/>
              </a:endParaRPr>
            </a:p>
          </p:txBody>
        </p:sp>
        <p:sp>
          <p:nvSpPr>
            <p:cNvPr id="38" name="ZoneTexte 37"/>
            <p:cNvSpPr txBox="1"/>
            <p:nvPr/>
          </p:nvSpPr>
          <p:spPr>
            <a:xfrm>
              <a:off x="2340610" y="4500234"/>
              <a:ext cx="2049162" cy="338554"/>
            </a:xfrm>
            <a:prstGeom prst="rect">
              <a:avLst/>
            </a:prstGeom>
            <a:noFill/>
          </p:spPr>
          <p:txBody>
            <a:bodyPr wrap="square" rtlCol="0">
              <a:spAutoFit/>
            </a:bodyPr>
            <a:lstStyle/>
            <a:p>
              <a:r>
                <a:rPr lang="en-US" sz="1600" dirty="0" smtClean="0">
                  <a:solidFill>
                    <a:srgbClr val="666666"/>
                  </a:solidFill>
                  <a:latin typeface="+mj-lt"/>
                </a:rPr>
                <a:t>“UML is life”</a:t>
              </a:r>
              <a:endParaRPr lang="en-US" sz="1600" dirty="0">
                <a:solidFill>
                  <a:srgbClr val="666666"/>
                </a:solidFill>
                <a:latin typeface="+mj-lt"/>
              </a:endParaRPr>
            </a:p>
          </p:txBody>
        </p:sp>
        <p:sp>
          <p:nvSpPr>
            <p:cNvPr id="39" name="ZoneTexte 38"/>
            <p:cNvSpPr txBox="1"/>
            <p:nvPr/>
          </p:nvSpPr>
          <p:spPr>
            <a:xfrm>
              <a:off x="4623446" y="4500234"/>
              <a:ext cx="2049162" cy="584775"/>
            </a:xfrm>
            <a:prstGeom prst="rect">
              <a:avLst/>
            </a:prstGeom>
            <a:noFill/>
          </p:spPr>
          <p:txBody>
            <a:bodyPr wrap="square" rtlCol="0">
              <a:spAutoFit/>
            </a:bodyPr>
            <a:lstStyle/>
            <a:p>
              <a:r>
                <a:rPr lang="en-US" sz="1600" dirty="0" smtClean="0">
                  <a:solidFill>
                    <a:srgbClr val="666666"/>
                  </a:solidFill>
                  <a:latin typeface="+mj-lt"/>
                </a:rPr>
                <a:t>“I know exactly what you need”</a:t>
              </a:r>
              <a:endParaRPr lang="en-US" sz="1600" dirty="0">
                <a:solidFill>
                  <a:srgbClr val="666666"/>
                </a:solidFill>
                <a:latin typeface="+mj-lt"/>
              </a:endParaRPr>
            </a:p>
          </p:txBody>
        </p:sp>
        <p:sp>
          <p:nvSpPr>
            <p:cNvPr id="40" name="ZoneTexte 39"/>
            <p:cNvSpPr txBox="1"/>
            <p:nvPr/>
          </p:nvSpPr>
          <p:spPr>
            <a:xfrm>
              <a:off x="6906282" y="4500234"/>
              <a:ext cx="2049162" cy="584775"/>
            </a:xfrm>
            <a:prstGeom prst="rect">
              <a:avLst/>
            </a:prstGeom>
            <a:noFill/>
          </p:spPr>
          <p:txBody>
            <a:bodyPr wrap="square" rtlCol="0">
              <a:spAutoFit/>
            </a:bodyPr>
            <a:lstStyle/>
            <a:p>
              <a:r>
                <a:rPr lang="en-US" sz="1600" dirty="0" smtClean="0">
                  <a:solidFill>
                    <a:srgbClr val="666666"/>
                  </a:solidFill>
                  <a:latin typeface="+mj-lt"/>
                </a:rPr>
                <a:t>“They call me the bug destroyer”</a:t>
              </a:r>
              <a:endParaRPr lang="en-US" sz="1600" dirty="0">
                <a:solidFill>
                  <a:srgbClr val="666666"/>
                </a:solidFill>
                <a:latin typeface="+mj-lt"/>
              </a:endParaRPr>
            </a:p>
          </p:txBody>
        </p:sp>
      </p:grpSp>
    </p:spTree>
    <p:extLst>
      <p:ext uri="{BB962C8B-B14F-4D97-AF65-F5344CB8AC3E}">
        <p14:creationId xmlns:p14="http://schemas.microsoft.com/office/powerpoint/2010/main" val="228722518"/>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1000" fill="hold"/>
                                        <p:tgtEl>
                                          <p:spTgt spid="70"/>
                                        </p:tgtEl>
                                        <p:attrNameLst>
                                          <p:attrName>ppt_w</p:attrName>
                                        </p:attrNameLst>
                                      </p:cBhvr>
                                      <p:tavLst>
                                        <p:tav tm="0">
                                          <p:val>
                                            <p:fltVal val="0"/>
                                          </p:val>
                                        </p:tav>
                                        <p:tav tm="100000">
                                          <p:val>
                                            <p:strVal val="#ppt_w"/>
                                          </p:val>
                                        </p:tav>
                                      </p:tavLst>
                                    </p:anim>
                                    <p:anim calcmode="lin" valueType="num">
                                      <p:cBhvr>
                                        <p:cTn id="8" dur="1000" fill="hold"/>
                                        <p:tgtEl>
                                          <p:spTgt spid="70"/>
                                        </p:tgtEl>
                                        <p:attrNameLst>
                                          <p:attrName>ppt_h</p:attrName>
                                        </p:attrNameLst>
                                      </p:cBhvr>
                                      <p:tavLst>
                                        <p:tav tm="0">
                                          <p:val>
                                            <p:strVal val="#ppt_h"/>
                                          </p:val>
                                        </p:tav>
                                        <p:tav tm="100000">
                                          <p:val>
                                            <p:strVal val="#ppt_h"/>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68"/>
                                        </p:tgtEl>
                                        <p:attrNameLst>
                                          <p:attrName>style.visibility</p:attrName>
                                        </p:attrNameLst>
                                      </p:cBhvr>
                                      <p:to>
                                        <p:strVal val="visible"/>
                                      </p:to>
                                    </p:set>
                                    <p:animEffect transition="in" filter="fade">
                                      <p:cBhvr>
                                        <p:cTn id="25" dur="500"/>
                                        <p:tgtEl>
                                          <p:spTgt spid="68"/>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fade">
                                      <p:cBhvr>
                                        <p:cTn id="29" dur="500"/>
                                        <p:tgtEl>
                                          <p:spTgt spid="69"/>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childTnLst>
                                </p:cTn>
                              </p:par>
                              <p:par>
                                <p:cTn id="34" presetID="10" presetClass="entr" presetSubtype="0"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3"/>
          <p:cNvSpPr>
            <a:spLocks noGrp="1"/>
          </p:cNvSpPr>
          <p:nvPr>
            <p:ph type="sldNum" sz="quarter" idx="10"/>
          </p:nvPr>
        </p:nvSpPr>
        <p:spPr/>
        <p:txBody>
          <a:bodyPr/>
          <a:lstStyle/>
          <a:p>
            <a:fld id="{59F98BE2-CF46-5046-8FBA-65D9C5187863}" type="slidenum">
              <a:rPr lang="en-US"/>
              <a:pPr/>
              <a:t>30</a:t>
            </a:fld>
            <a:endParaRPr lang="en-US"/>
          </a:p>
        </p:txBody>
      </p:sp>
      <p:sp>
        <p:nvSpPr>
          <p:cNvPr id="37890" name="AutoShape 2"/>
          <p:cNvSpPr>
            <a:spLocks/>
          </p:cNvSpPr>
          <p:nvPr/>
        </p:nvSpPr>
        <p:spPr bwMode="auto">
          <a:xfrm>
            <a:off x="1475779" y="3235228"/>
            <a:ext cx="1996083" cy="1408391"/>
          </a:xfrm>
          <a:custGeom>
            <a:avLst/>
            <a:gdLst>
              <a:gd name="T0" fmla="*/ 10800 w 21600"/>
              <a:gd name="T1" fmla="*/ 10800 h 21600"/>
            </a:gdLst>
            <a:ahLst/>
            <a:cxnLst>
              <a:cxn ang="0">
                <a:pos x="T0" y="T1"/>
              </a:cxn>
            </a:cxnLst>
            <a:rect l="0" t="0" r="r" b="b"/>
            <a:pathLst>
              <a:path w="21600" h="21600">
                <a:moveTo>
                  <a:pt x="21600" y="21600"/>
                </a:moveTo>
                <a:lnTo>
                  <a:pt x="0" y="21600"/>
                </a:lnTo>
                <a:lnTo>
                  <a:pt x="10798" y="0"/>
                </a:lnTo>
                <a:cubicBezTo>
                  <a:pt x="10798" y="0"/>
                  <a:pt x="21600" y="21600"/>
                  <a:pt x="21600" y="21600"/>
                </a:cubicBezTo>
                <a:close/>
                <a:moveTo>
                  <a:pt x="21600" y="21600"/>
                </a:moveTo>
              </a:path>
            </a:pathLst>
          </a:custGeom>
          <a:solidFill>
            <a:srgbClr val="BCD32F">
              <a:alpha val="70000"/>
            </a:srgbClr>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7891" name="AutoShape 3"/>
          <p:cNvSpPr>
            <a:spLocks/>
          </p:cNvSpPr>
          <p:nvPr/>
        </p:nvSpPr>
        <p:spPr bwMode="auto">
          <a:xfrm>
            <a:off x="3030140" y="2820302"/>
            <a:ext cx="1996083" cy="1825935"/>
          </a:xfrm>
          <a:custGeom>
            <a:avLst/>
            <a:gdLst>
              <a:gd name="T0" fmla="*/ 10800 w 21600"/>
              <a:gd name="T1" fmla="*/ 10800 h 21600"/>
            </a:gdLst>
            <a:ahLst/>
            <a:cxnLst>
              <a:cxn ang="0">
                <a:pos x="T0" y="T1"/>
              </a:cxn>
            </a:cxnLst>
            <a:rect l="0" t="0" r="r" b="b"/>
            <a:pathLst>
              <a:path w="21600" h="21600">
                <a:moveTo>
                  <a:pt x="21600" y="21600"/>
                </a:moveTo>
                <a:lnTo>
                  <a:pt x="0" y="21600"/>
                </a:lnTo>
                <a:lnTo>
                  <a:pt x="10802" y="0"/>
                </a:lnTo>
                <a:cubicBezTo>
                  <a:pt x="10802" y="0"/>
                  <a:pt x="21600" y="21600"/>
                  <a:pt x="21600" y="21600"/>
                </a:cubicBezTo>
                <a:close/>
                <a:moveTo>
                  <a:pt x="21600" y="21600"/>
                </a:moveTo>
              </a:path>
            </a:pathLst>
          </a:custGeom>
          <a:solidFill>
            <a:srgbClr val="F2C144">
              <a:alpha val="70000"/>
            </a:srgbClr>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7892" name="AutoShape 4"/>
          <p:cNvSpPr>
            <a:spLocks/>
          </p:cNvSpPr>
          <p:nvPr/>
        </p:nvSpPr>
        <p:spPr bwMode="auto">
          <a:xfrm>
            <a:off x="6019800" y="1828800"/>
            <a:ext cx="1996083" cy="2816782"/>
          </a:xfrm>
          <a:custGeom>
            <a:avLst/>
            <a:gdLst>
              <a:gd name="T0" fmla="*/ 10800 w 21600"/>
              <a:gd name="T1" fmla="*/ 10800 h 21600"/>
            </a:gdLst>
            <a:ahLst/>
            <a:cxnLst>
              <a:cxn ang="0">
                <a:pos x="T0" y="T1"/>
              </a:cxn>
            </a:cxnLst>
            <a:rect l="0" t="0" r="r" b="b"/>
            <a:pathLst>
              <a:path w="21600" h="21600">
                <a:moveTo>
                  <a:pt x="21600" y="21600"/>
                </a:moveTo>
                <a:lnTo>
                  <a:pt x="0" y="21600"/>
                </a:lnTo>
                <a:lnTo>
                  <a:pt x="10798" y="0"/>
                </a:lnTo>
                <a:cubicBezTo>
                  <a:pt x="10798" y="0"/>
                  <a:pt x="21600" y="21600"/>
                  <a:pt x="21600" y="21600"/>
                </a:cubicBezTo>
                <a:close/>
                <a:moveTo>
                  <a:pt x="21600" y="21600"/>
                </a:moveTo>
              </a:path>
            </a:pathLst>
          </a:custGeom>
          <a:solidFill>
            <a:srgbClr val="85B5B8">
              <a:alpha val="70000"/>
            </a:srgbClr>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7893" name="AutoShape 5"/>
          <p:cNvSpPr>
            <a:spLocks/>
          </p:cNvSpPr>
          <p:nvPr/>
        </p:nvSpPr>
        <p:spPr bwMode="auto">
          <a:xfrm>
            <a:off x="4584501" y="2400141"/>
            <a:ext cx="1996083" cy="2248059"/>
          </a:xfrm>
          <a:custGeom>
            <a:avLst/>
            <a:gdLst>
              <a:gd name="T0" fmla="*/ 10800 w 21600"/>
              <a:gd name="T1" fmla="*/ 10800 h 21600"/>
            </a:gdLst>
            <a:ahLst/>
            <a:cxnLst>
              <a:cxn ang="0">
                <a:pos x="T0" y="T1"/>
              </a:cxn>
            </a:cxnLst>
            <a:rect l="0" t="0" r="r" b="b"/>
            <a:pathLst>
              <a:path w="21600" h="21600">
                <a:moveTo>
                  <a:pt x="21600" y="21600"/>
                </a:moveTo>
                <a:lnTo>
                  <a:pt x="0" y="21600"/>
                </a:lnTo>
                <a:lnTo>
                  <a:pt x="10798" y="0"/>
                </a:lnTo>
                <a:cubicBezTo>
                  <a:pt x="10798" y="0"/>
                  <a:pt x="21600" y="21600"/>
                  <a:pt x="21600" y="21600"/>
                </a:cubicBezTo>
                <a:close/>
                <a:moveTo>
                  <a:pt x="21600" y="21600"/>
                </a:moveTo>
              </a:path>
            </a:pathLst>
          </a:custGeom>
          <a:solidFill>
            <a:srgbClr val="DA5054">
              <a:alpha val="70000"/>
            </a:srgbClr>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7907" name="Rectangle 19"/>
          <p:cNvSpPr>
            <a:spLocks/>
          </p:cNvSpPr>
          <p:nvPr/>
        </p:nvSpPr>
        <p:spPr bwMode="auto">
          <a:xfrm>
            <a:off x="2285404" y="2724141"/>
            <a:ext cx="419100" cy="219898"/>
          </a:xfrm>
          <a:prstGeom prst="rect">
            <a:avLst/>
          </a:prstGeom>
          <a:noFill/>
          <a:ln w="12700" cap="rnd">
            <a:noFill/>
            <a:round/>
            <a:headEnd type="none" w="med" len="med"/>
            <a:tailEnd type="none" w="med" len="med"/>
          </a:ln>
        </p:spPr>
        <p:txBody>
          <a:bodyPr lIns="16002" tIns="16002" rIns="16002" bIns="16002">
            <a:prstTxWarp prst="textNoShape">
              <a:avLst/>
            </a:prstTxWarp>
          </a:bodyPr>
          <a:lstStyle/>
          <a:p>
            <a:pPr>
              <a:spcBef>
                <a:spcPts val="504"/>
              </a:spcBef>
            </a:pPr>
            <a:r>
              <a:rPr lang="en-US" sz="1500" dirty="0">
                <a:solidFill>
                  <a:srgbClr val="3C3C3C"/>
                </a:solidFill>
                <a:latin typeface="Arial"/>
                <a:ea typeface="Helvetica Neue" charset="0"/>
                <a:cs typeface="Arial"/>
                <a:sym typeface="Helvetica Neue" charset="0"/>
              </a:rPr>
              <a:t>45% </a:t>
            </a:r>
          </a:p>
        </p:txBody>
      </p:sp>
      <p:sp>
        <p:nvSpPr>
          <p:cNvPr id="37908" name="Rectangle 20"/>
          <p:cNvSpPr>
            <a:spLocks/>
          </p:cNvSpPr>
          <p:nvPr/>
        </p:nvSpPr>
        <p:spPr bwMode="auto">
          <a:xfrm>
            <a:off x="3818631" y="2259830"/>
            <a:ext cx="419100" cy="270651"/>
          </a:xfrm>
          <a:prstGeom prst="rect">
            <a:avLst/>
          </a:prstGeom>
          <a:noFill/>
          <a:ln w="12700" cap="rnd">
            <a:noFill/>
            <a:round/>
            <a:headEnd type="none" w="med" len="med"/>
            <a:tailEnd type="none" w="med" len="med"/>
          </a:ln>
        </p:spPr>
        <p:txBody>
          <a:bodyPr lIns="16002" tIns="16002" rIns="16002" bIns="16002">
            <a:prstTxWarp prst="textNoShape">
              <a:avLst/>
            </a:prstTxWarp>
          </a:bodyPr>
          <a:lstStyle/>
          <a:p>
            <a:pPr>
              <a:spcBef>
                <a:spcPts val="504"/>
              </a:spcBef>
            </a:pPr>
            <a:r>
              <a:rPr lang="en-US" sz="1500" dirty="0">
                <a:solidFill>
                  <a:srgbClr val="3C3C3C"/>
                </a:solidFill>
                <a:latin typeface="Arial"/>
                <a:ea typeface="Helvetica Neue" charset="0"/>
                <a:cs typeface="Arial"/>
                <a:sym typeface="Helvetica Neue" charset="0"/>
              </a:rPr>
              <a:t>55% </a:t>
            </a:r>
          </a:p>
        </p:txBody>
      </p:sp>
      <p:sp>
        <p:nvSpPr>
          <p:cNvPr id="37909" name="Rectangle 21"/>
          <p:cNvSpPr>
            <a:spLocks/>
          </p:cNvSpPr>
          <p:nvPr/>
        </p:nvSpPr>
        <p:spPr bwMode="auto">
          <a:xfrm>
            <a:off x="5372992" y="1850118"/>
            <a:ext cx="419100" cy="219898"/>
          </a:xfrm>
          <a:prstGeom prst="rect">
            <a:avLst/>
          </a:prstGeom>
          <a:noFill/>
          <a:ln w="12700" cap="rnd">
            <a:noFill/>
            <a:round/>
            <a:headEnd type="none" w="med" len="med"/>
            <a:tailEnd type="none" w="med" len="med"/>
          </a:ln>
        </p:spPr>
        <p:txBody>
          <a:bodyPr lIns="16002" tIns="16002" rIns="16002" bIns="16002">
            <a:prstTxWarp prst="textNoShape">
              <a:avLst/>
            </a:prstTxWarp>
          </a:bodyPr>
          <a:lstStyle/>
          <a:p>
            <a:pPr>
              <a:spcBef>
                <a:spcPts val="504"/>
              </a:spcBef>
            </a:pPr>
            <a:r>
              <a:rPr lang="en-US" sz="1500" dirty="0">
                <a:solidFill>
                  <a:srgbClr val="3C3C3C"/>
                </a:solidFill>
                <a:latin typeface="Arial"/>
                <a:ea typeface="Helvetica Neue" charset="0"/>
                <a:cs typeface="Arial"/>
                <a:sym typeface="Helvetica Neue" charset="0"/>
              </a:rPr>
              <a:t>65% </a:t>
            </a:r>
          </a:p>
        </p:txBody>
      </p:sp>
      <p:sp>
        <p:nvSpPr>
          <p:cNvPr id="37910" name="Rectangle 22"/>
          <p:cNvSpPr>
            <a:spLocks/>
          </p:cNvSpPr>
          <p:nvPr/>
        </p:nvSpPr>
        <p:spPr bwMode="auto">
          <a:xfrm>
            <a:off x="6808291" y="1472021"/>
            <a:ext cx="419100" cy="219898"/>
          </a:xfrm>
          <a:prstGeom prst="rect">
            <a:avLst/>
          </a:prstGeom>
          <a:noFill/>
          <a:ln w="12700" cap="rnd">
            <a:noFill/>
            <a:round/>
            <a:headEnd type="none" w="med" len="med"/>
            <a:tailEnd type="none" w="med" len="med"/>
          </a:ln>
        </p:spPr>
        <p:txBody>
          <a:bodyPr lIns="16002" tIns="16002" rIns="16002" bIns="16002">
            <a:prstTxWarp prst="textNoShape">
              <a:avLst/>
            </a:prstTxWarp>
          </a:bodyPr>
          <a:lstStyle/>
          <a:p>
            <a:pPr>
              <a:spcBef>
                <a:spcPts val="504"/>
              </a:spcBef>
            </a:pPr>
            <a:r>
              <a:rPr lang="en-US" sz="1500" dirty="0">
                <a:solidFill>
                  <a:srgbClr val="3C3C3C"/>
                </a:solidFill>
                <a:latin typeface="Arial"/>
                <a:ea typeface="Helvetica Neue" charset="0"/>
                <a:cs typeface="Arial"/>
                <a:sym typeface="Helvetica Neue" charset="0"/>
              </a:rPr>
              <a:t>80% </a:t>
            </a:r>
          </a:p>
        </p:txBody>
      </p:sp>
      <p:pic>
        <p:nvPicPr>
          <p:cNvPr id="31" name="Picture 4" descr="ttp://junit.org/images/junit-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56584" y="5578659"/>
            <a:ext cx="15240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6" descr="ttps://upload.wikimedia.org/wikipedia/commons/2/2c/Mockito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47415" y="5742066"/>
            <a:ext cx="1561532" cy="443617"/>
          </a:xfrm>
          <a:prstGeom prst="rect">
            <a:avLst/>
          </a:prstGeom>
          <a:noFill/>
          <a:extLst>
            <a:ext uri="{909E8E84-426E-40DD-AFC4-6F175D3DCCD1}">
              <a14:hiddenFill xmlns:a14="http://schemas.microsoft.com/office/drawing/2010/main">
                <a:solidFill>
                  <a:srgbClr val="FFFFFF"/>
                </a:solidFill>
              </a14:hiddenFill>
            </a:ext>
          </a:extLst>
        </p:spPr>
      </p:pic>
      <p:cxnSp>
        <p:nvCxnSpPr>
          <p:cNvPr id="3" name="Straight Arrow Connector 2"/>
          <p:cNvCxnSpPr/>
          <p:nvPr/>
        </p:nvCxnSpPr>
        <p:spPr bwMode="auto">
          <a:xfrm flipV="1">
            <a:off x="1475779" y="2564473"/>
            <a:ext cx="6183957" cy="1687846"/>
          </a:xfrm>
          <a:prstGeom prst="straightConnector1">
            <a:avLst/>
          </a:prstGeom>
          <a:ln w="57150">
            <a:headEnd type="none" w="med" len="med"/>
            <a:tailEnd type="triangle"/>
          </a:ln>
        </p:spPr>
        <p:style>
          <a:lnRef idx="1">
            <a:schemeClr val="dk1"/>
          </a:lnRef>
          <a:fillRef idx="0">
            <a:schemeClr val="dk1"/>
          </a:fillRef>
          <a:effectRef idx="0">
            <a:schemeClr val="dk1"/>
          </a:effectRef>
          <a:fontRef idx="minor">
            <a:schemeClr val="tx1"/>
          </a:fontRef>
        </p:style>
      </p:cxnSp>
      <p:sp>
        <p:nvSpPr>
          <p:cNvPr id="34" name="Rectangle 33"/>
          <p:cNvSpPr/>
          <p:nvPr/>
        </p:nvSpPr>
        <p:spPr>
          <a:xfrm>
            <a:off x="3367911" y="4995078"/>
            <a:ext cx="2882072" cy="400110"/>
          </a:xfrm>
          <a:prstGeom prst="rect">
            <a:avLst/>
          </a:prstGeom>
          <a:noFill/>
        </p:spPr>
        <p:txBody>
          <a:bodyPr wrap="none" lIns="91440" tIns="45720" rIns="91440" bIns="45720">
            <a:spAutoFit/>
          </a:bodyPr>
          <a:lstStyle/>
          <a:p>
            <a:pPr algn="ctr"/>
            <a:r>
              <a:rPr lang="fr-FR" sz="2000" b="1" cap="none" spc="50" dirty="0" smtClean="0">
                <a:ln w="0"/>
                <a:solidFill>
                  <a:schemeClr val="tx1">
                    <a:lumMod val="50000"/>
                  </a:schemeClr>
                </a:solidFill>
                <a:effectLst>
                  <a:innerShdw blurRad="63500" dist="50800" dir="13500000">
                    <a:srgbClr val="000000">
                      <a:alpha val="50000"/>
                    </a:srgbClr>
                  </a:innerShdw>
                </a:effectLst>
                <a:latin typeface="Montserrat Light" panose="00000400000000000000" pitchFamily="50" charset="0"/>
              </a:rPr>
              <a:t>Test </a:t>
            </a:r>
            <a:r>
              <a:rPr lang="fr-FR" sz="2000" b="1" cap="none" spc="50" dirty="0" err="1" smtClean="0">
                <a:ln w="0"/>
                <a:solidFill>
                  <a:schemeClr val="tx1">
                    <a:lumMod val="50000"/>
                  </a:schemeClr>
                </a:solidFill>
                <a:effectLst>
                  <a:innerShdw blurRad="63500" dist="50800" dir="13500000">
                    <a:srgbClr val="000000">
                      <a:alpha val="50000"/>
                    </a:srgbClr>
                  </a:innerShdw>
                </a:effectLst>
                <a:latin typeface="Montserrat Light" panose="00000400000000000000" pitchFamily="50" charset="0"/>
              </a:rPr>
              <a:t>coverage</a:t>
            </a:r>
            <a:r>
              <a:rPr lang="fr-FR" sz="2000" b="1" cap="none" spc="50" dirty="0" smtClean="0">
                <a:ln w="0"/>
                <a:solidFill>
                  <a:schemeClr val="tx1">
                    <a:lumMod val="50000"/>
                  </a:schemeClr>
                </a:solidFill>
                <a:effectLst>
                  <a:innerShdw blurRad="63500" dist="50800" dir="13500000">
                    <a:srgbClr val="000000">
                      <a:alpha val="50000"/>
                    </a:srgbClr>
                  </a:innerShdw>
                </a:effectLst>
                <a:latin typeface="Montserrat Light" panose="00000400000000000000" pitchFamily="50" charset="0"/>
              </a:rPr>
              <a:t>: 80% </a:t>
            </a:r>
            <a:endParaRPr lang="fr-FR" sz="2000" b="1" cap="none" spc="50" dirty="0">
              <a:ln w="0"/>
              <a:solidFill>
                <a:schemeClr val="tx1">
                  <a:lumMod val="50000"/>
                </a:schemeClr>
              </a:solidFill>
              <a:effectLst>
                <a:innerShdw blurRad="63500" dist="50800" dir="13500000">
                  <a:srgbClr val="000000">
                    <a:alpha val="50000"/>
                  </a:srgbClr>
                </a:innerShdw>
              </a:effectLst>
              <a:latin typeface="Montserrat Light" panose="00000400000000000000" pitchFamily="50" charset="0"/>
            </a:endParaRPr>
          </a:p>
        </p:txBody>
      </p:sp>
      <p:sp>
        <p:nvSpPr>
          <p:cNvPr id="17" name="AutoShape 1"/>
          <p:cNvSpPr>
            <a:spLocks/>
          </p:cNvSpPr>
          <p:nvPr/>
        </p:nvSpPr>
        <p:spPr bwMode="auto">
          <a:xfrm>
            <a:off x="3165181" y="220633"/>
            <a:ext cx="2807089"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8" name="Rectangle 2"/>
          <p:cNvSpPr>
            <a:spLocks/>
          </p:cNvSpPr>
          <p:nvPr/>
        </p:nvSpPr>
        <p:spPr bwMode="auto">
          <a:xfrm>
            <a:off x="3897999" y="394337"/>
            <a:ext cx="1341457"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UNIT TEST</a:t>
            </a:r>
            <a:endParaRPr lang="en-US" sz="2600" dirty="0">
              <a:solidFill>
                <a:srgbClr val="FFFFFF"/>
              </a:solidFill>
              <a:latin typeface="Bebas" charset="0"/>
              <a:ea typeface="Bebas" charset="0"/>
              <a:cs typeface="Bebas" charset="0"/>
              <a:sym typeface="Bebas" charset="0"/>
            </a:endParaRPr>
          </a:p>
        </p:txBody>
      </p:sp>
    </p:spTree>
    <p:extLst>
      <p:ext uri="{BB962C8B-B14F-4D97-AF65-F5344CB8AC3E}">
        <p14:creationId xmlns:p14="http://schemas.microsoft.com/office/powerpoint/2010/main" val="2447168982"/>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37907"/>
                                        </p:tgtEl>
                                        <p:attrNameLst>
                                          <p:attrName>style.visibility</p:attrName>
                                        </p:attrNameLst>
                                      </p:cBhvr>
                                      <p:to>
                                        <p:strVal val="visible"/>
                                      </p:to>
                                    </p:set>
                                    <p:anim calcmode="lin" valueType="num">
                                      <p:cBhvr additive="base">
                                        <p:cTn id="7" dur="500" fill="hold"/>
                                        <p:tgtEl>
                                          <p:spTgt spid="37907"/>
                                        </p:tgtEl>
                                        <p:attrNameLst>
                                          <p:attrName>ppt_x</p:attrName>
                                        </p:attrNameLst>
                                      </p:cBhvr>
                                      <p:tavLst>
                                        <p:tav tm="0">
                                          <p:val>
                                            <p:strVal val="#ppt_x"/>
                                          </p:val>
                                        </p:tav>
                                        <p:tav tm="100000">
                                          <p:val>
                                            <p:strVal val="#ppt_x"/>
                                          </p:val>
                                        </p:tav>
                                      </p:tavLst>
                                    </p:anim>
                                    <p:anim calcmode="lin" valueType="num">
                                      <p:cBhvr additive="base">
                                        <p:cTn id="8" dur="500" fill="hold"/>
                                        <p:tgtEl>
                                          <p:spTgt spid="3790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accel="50000" decel="50000" fill="hold" grpId="0" nodeType="afterEffect">
                                  <p:stCondLst>
                                    <p:cond delay="0"/>
                                  </p:stCondLst>
                                  <p:childTnLst>
                                    <p:set>
                                      <p:cBhvr>
                                        <p:cTn id="11" dur="1" fill="hold">
                                          <p:stCondLst>
                                            <p:cond delay="0"/>
                                          </p:stCondLst>
                                        </p:cTn>
                                        <p:tgtEl>
                                          <p:spTgt spid="37908"/>
                                        </p:tgtEl>
                                        <p:attrNameLst>
                                          <p:attrName>style.visibility</p:attrName>
                                        </p:attrNameLst>
                                      </p:cBhvr>
                                      <p:to>
                                        <p:strVal val="visible"/>
                                      </p:to>
                                    </p:set>
                                    <p:anim calcmode="lin" valueType="num">
                                      <p:cBhvr additive="base">
                                        <p:cTn id="12" dur="500" fill="hold"/>
                                        <p:tgtEl>
                                          <p:spTgt spid="37908"/>
                                        </p:tgtEl>
                                        <p:attrNameLst>
                                          <p:attrName>ppt_x</p:attrName>
                                        </p:attrNameLst>
                                      </p:cBhvr>
                                      <p:tavLst>
                                        <p:tav tm="0">
                                          <p:val>
                                            <p:strVal val="#ppt_x"/>
                                          </p:val>
                                        </p:tav>
                                        <p:tav tm="100000">
                                          <p:val>
                                            <p:strVal val="#ppt_x"/>
                                          </p:val>
                                        </p:tav>
                                      </p:tavLst>
                                    </p:anim>
                                    <p:anim calcmode="lin" valueType="num">
                                      <p:cBhvr additive="base">
                                        <p:cTn id="13" dur="500" fill="hold"/>
                                        <p:tgtEl>
                                          <p:spTgt spid="3790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accel="50000" decel="50000" fill="hold" grpId="0" nodeType="afterEffect">
                                  <p:stCondLst>
                                    <p:cond delay="0"/>
                                  </p:stCondLst>
                                  <p:childTnLst>
                                    <p:set>
                                      <p:cBhvr>
                                        <p:cTn id="16" dur="1" fill="hold">
                                          <p:stCondLst>
                                            <p:cond delay="0"/>
                                          </p:stCondLst>
                                        </p:cTn>
                                        <p:tgtEl>
                                          <p:spTgt spid="37909"/>
                                        </p:tgtEl>
                                        <p:attrNameLst>
                                          <p:attrName>style.visibility</p:attrName>
                                        </p:attrNameLst>
                                      </p:cBhvr>
                                      <p:to>
                                        <p:strVal val="visible"/>
                                      </p:to>
                                    </p:set>
                                    <p:anim calcmode="lin" valueType="num">
                                      <p:cBhvr additive="base">
                                        <p:cTn id="17" dur="500" fill="hold"/>
                                        <p:tgtEl>
                                          <p:spTgt spid="37909"/>
                                        </p:tgtEl>
                                        <p:attrNameLst>
                                          <p:attrName>ppt_x</p:attrName>
                                        </p:attrNameLst>
                                      </p:cBhvr>
                                      <p:tavLst>
                                        <p:tav tm="0">
                                          <p:val>
                                            <p:strVal val="#ppt_x"/>
                                          </p:val>
                                        </p:tav>
                                        <p:tav tm="100000">
                                          <p:val>
                                            <p:strVal val="#ppt_x"/>
                                          </p:val>
                                        </p:tav>
                                      </p:tavLst>
                                    </p:anim>
                                    <p:anim calcmode="lin" valueType="num">
                                      <p:cBhvr additive="base">
                                        <p:cTn id="18" dur="500" fill="hold"/>
                                        <p:tgtEl>
                                          <p:spTgt spid="37909"/>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accel="50000" decel="50000" fill="hold" grpId="0" nodeType="afterEffect">
                                  <p:stCondLst>
                                    <p:cond delay="0"/>
                                  </p:stCondLst>
                                  <p:childTnLst>
                                    <p:set>
                                      <p:cBhvr>
                                        <p:cTn id="21" dur="1" fill="hold">
                                          <p:stCondLst>
                                            <p:cond delay="0"/>
                                          </p:stCondLst>
                                        </p:cTn>
                                        <p:tgtEl>
                                          <p:spTgt spid="37910"/>
                                        </p:tgtEl>
                                        <p:attrNameLst>
                                          <p:attrName>style.visibility</p:attrName>
                                        </p:attrNameLst>
                                      </p:cBhvr>
                                      <p:to>
                                        <p:strVal val="visible"/>
                                      </p:to>
                                    </p:set>
                                    <p:anim calcmode="lin" valueType="num">
                                      <p:cBhvr additive="base">
                                        <p:cTn id="22" dur="500" fill="hold"/>
                                        <p:tgtEl>
                                          <p:spTgt spid="37910"/>
                                        </p:tgtEl>
                                        <p:attrNameLst>
                                          <p:attrName>ppt_x</p:attrName>
                                        </p:attrNameLst>
                                      </p:cBhvr>
                                      <p:tavLst>
                                        <p:tav tm="0">
                                          <p:val>
                                            <p:strVal val="#ppt_x"/>
                                          </p:val>
                                        </p:tav>
                                        <p:tav tm="100000">
                                          <p:val>
                                            <p:strVal val="#ppt_x"/>
                                          </p:val>
                                        </p:tav>
                                      </p:tavLst>
                                    </p:anim>
                                    <p:anim calcmode="lin" valueType="num">
                                      <p:cBhvr additive="base">
                                        <p:cTn id="23" dur="500" fill="hold"/>
                                        <p:tgtEl>
                                          <p:spTgt spid="3791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10" presetClass="entr" presetSubtype="0" fill="hold"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500"/>
                                        <p:tgtEl>
                                          <p:spTgt spid="3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07" grpId="0"/>
      <p:bldP spid="37908" grpId="0"/>
      <p:bldP spid="37909" grpId="0"/>
      <p:bldP spid="37910" grpId="0"/>
      <p:bldP spid="3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0"/>
          </p:nvPr>
        </p:nvSpPr>
        <p:spPr/>
        <p:txBody>
          <a:bodyPr/>
          <a:lstStyle/>
          <a:p>
            <a:fld id="{D9F94778-52A2-BA4F-A127-D256696C8BDE}" type="slidenum">
              <a:rPr lang="en-US" smtClean="0"/>
              <a:pPr/>
              <a:t>31</a:t>
            </a:fld>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1200" y="1905000"/>
            <a:ext cx="5105400" cy="4141798"/>
          </a:xfrm>
          <a:prstGeom prst="rect">
            <a:avLst/>
          </a:prstGeom>
          <a:effectLst>
            <a:softEdge rad="152400"/>
          </a:effectLst>
        </p:spPr>
      </p:pic>
      <p:grpSp>
        <p:nvGrpSpPr>
          <p:cNvPr id="5" name="Groupe 4"/>
          <p:cNvGrpSpPr/>
          <p:nvPr/>
        </p:nvGrpSpPr>
        <p:grpSpPr>
          <a:xfrm>
            <a:off x="1828800" y="1417638"/>
            <a:ext cx="4686300" cy="3390656"/>
            <a:chOff x="1828800" y="1417638"/>
            <a:chExt cx="4686300" cy="3390656"/>
          </a:xfrm>
        </p:grpSpPr>
        <p:sp>
          <p:nvSpPr>
            <p:cNvPr id="7" name="Oval Callout 6"/>
            <p:cNvSpPr/>
            <p:nvPr/>
          </p:nvSpPr>
          <p:spPr bwMode="auto">
            <a:xfrm>
              <a:off x="3619500" y="1417638"/>
              <a:ext cx="914400" cy="612648"/>
            </a:xfrm>
            <a:prstGeom prst="wedgeEllipseCallout">
              <a:avLst>
                <a:gd name="adj1" fmla="val -44444"/>
                <a:gd name="adj2" fmla="val 95667"/>
              </a:avLst>
            </a:prstGeom>
            <a:solidFill>
              <a:srgbClr val="3498DB"/>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1400" u="none" strike="noStrike" cap="none" normalizeH="0" baseline="0" dirty="0" smtClean="0">
                  <a:ln>
                    <a:noFill/>
                  </a:ln>
                  <a:solidFill>
                    <a:srgbClr val="FFFFFF"/>
                  </a:solidFill>
                  <a:effectLst/>
                  <a:latin typeface="Montserrat" panose="00000500000000000000" pitchFamily="50" charset="0"/>
                  <a:ea typeface="Helvetica Light" charset="0"/>
                  <a:cs typeface="Helvetica Light" charset="0"/>
                  <a:sym typeface="Gill Sans" charset="0"/>
                </a:rPr>
                <a:t>test</a:t>
              </a:r>
              <a:endParaRPr kumimoji="0" lang="en-US" sz="1400" u="none" strike="noStrike" cap="none" normalizeH="0" baseline="0" dirty="0">
                <a:ln>
                  <a:noFill/>
                </a:ln>
                <a:solidFill>
                  <a:srgbClr val="FFFFFF"/>
                </a:solidFill>
                <a:effectLst/>
                <a:latin typeface="Montserrat" panose="00000500000000000000" pitchFamily="50" charset="0"/>
                <a:ea typeface="Helvetica Light" charset="0"/>
                <a:cs typeface="Helvetica Light" charset="0"/>
                <a:sym typeface="Gill Sans" charset="0"/>
              </a:endParaRPr>
            </a:p>
          </p:txBody>
        </p:sp>
        <p:sp>
          <p:nvSpPr>
            <p:cNvPr id="9" name="Oval Callout 8"/>
            <p:cNvSpPr/>
            <p:nvPr/>
          </p:nvSpPr>
          <p:spPr bwMode="auto">
            <a:xfrm>
              <a:off x="5029200" y="1598676"/>
              <a:ext cx="914400" cy="612648"/>
            </a:xfrm>
            <a:prstGeom prst="wedgeEllipseCallout">
              <a:avLst>
                <a:gd name="adj1" fmla="val -31944"/>
                <a:gd name="adj2" fmla="val 77011"/>
              </a:avLst>
            </a:prstGeom>
            <a:solidFill>
              <a:srgbClr val="3498DB"/>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1400" u="none" strike="noStrike" cap="none" normalizeH="0" baseline="0" dirty="0" smtClean="0">
                  <a:ln>
                    <a:noFill/>
                  </a:ln>
                  <a:solidFill>
                    <a:srgbClr val="FFFFFF"/>
                  </a:solidFill>
                  <a:effectLst/>
                  <a:latin typeface="Montserrat" panose="00000500000000000000" pitchFamily="50" charset="0"/>
                  <a:ea typeface="Helvetica Light" charset="0"/>
                  <a:cs typeface="Helvetica Light" charset="0"/>
                  <a:sym typeface="Gill Sans" charset="0"/>
                </a:rPr>
                <a:t>test</a:t>
              </a:r>
              <a:endParaRPr kumimoji="0" lang="en-US" sz="1400" u="none" strike="noStrike" cap="none" normalizeH="0" baseline="0" dirty="0">
                <a:ln>
                  <a:noFill/>
                </a:ln>
                <a:solidFill>
                  <a:srgbClr val="FFFFFF"/>
                </a:solidFill>
                <a:effectLst/>
                <a:latin typeface="Montserrat" panose="00000500000000000000" pitchFamily="50" charset="0"/>
                <a:ea typeface="Helvetica Light" charset="0"/>
                <a:cs typeface="Helvetica Light" charset="0"/>
                <a:sym typeface="Gill Sans" charset="0"/>
              </a:endParaRPr>
            </a:p>
          </p:txBody>
        </p:sp>
        <p:sp>
          <p:nvSpPr>
            <p:cNvPr id="10" name="Oval Callout 9"/>
            <p:cNvSpPr/>
            <p:nvPr/>
          </p:nvSpPr>
          <p:spPr bwMode="auto">
            <a:xfrm>
              <a:off x="5600700" y="4195646"/>
              <a:ext cx="914400" cy="612648"/>
            </a:xfrm>
            <a:prstGeom prst="wedgeEllipseCallout">
              <a:avLst>
                <a:gd name="adj1" fmla="val -127777"/>
                <a:gd name="adj2" fmla="val -10054"/>
              </a:avLst>
            </a:prstGeom>
            <a:solidFill>
              <a:srgbClr val="3498DB"/>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1400" u="none" strike="noStrike" cap="none" normalizeH="0" baseline="0" dirty="0" smtClean="0">
                  <a:ln>
                    <a:noFill/>
                  </a:ln>
                  <a:solidFill>
                    <a:srgbClr val="FFFFFF"/>
                  </a:solidFill>
                  <a:effectLst/>
                  <a:latin typeface="Montserrat" panose="00000500000000000000" pitchFamily="50" charset="0"/>
                  <a:ea typeface="Helvetica Light" charset="0"/>
                  <a:cs typeface="Helvetica Light" charset="0"/>
                  <a:sym typeface="Gill Sans" charset="0"/>
                </a:rPr>
                <a:t>test</a:t>
              </a:r>
              <a:endParaRPr kumimoji="0" lang="en-US" sz="1400" u="none" strike="noStrike" cap="none" normalizeH="0" baseline="0" dirty="0">
                <a:ln>
                  <a:noFill/>
                </a:ln>
                <a:solidFill>
                  <a:srgbClr val="FFFFFF"/>
                </a:solidFill>
                <a:effectLst/>
                <a:latin typeface="Montserrat" panose="00000500000000000000" pitchFamily="50" charset="0"/>
                <a:ea typeface="Helvetica Light" charset="0"/>
                <a:cs typeface="Helvetica Light" charset="0"/>
                <a:sym typeface="Gill Sans" charset="0"/>
              </a:endParaRPr>
            </a:p>
          </p:txBody>
        </p:sp>
        <p:sp>
          <p:nvSpPr>
            <p:cNvPr id="11" name="Oval Callout 10"/>
            <p:cNvSpPr/>
            <p:nvPr/>
          </p:nvSpPr>
          <p:spPr bwMode="auto">
            <a:xfrm>
              <a:off x="1828800" y="3669575"/>
              <a:ext cx="914400" cy="612648"/>
            </a:xfrm>
            <a:prstGeom prst="wedgeEllipseCallout">
              <a:avLst>
                <a:gd name="adj1" fmla="val 69445"/>
                <a:gd name="adj2" fmla="val -53586"/>
              </a:avLst>
            </a:prstGeom>
            <a:solidFill>
              <a:srgbClr val="3498DB"/>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1400" u="none" strike="noStrike" cap="none" normalizeH="0" baseline="0" dirty="0" smtClean="0">
                  <a:ln>
                    <a:noFill/>
                  </a:ln>
                  <a:solidFill>
                    <a:srgbClr val="FFFFFF"/>
                  </a:solidFill>
                  <a:effectLst/>
                  <a:latin typeface="Montserrat" panose="00000500000000000000" pitchFamily="50" charset="0"/>
                  <a:ea typeface="Helvetica Light" charset="0"/>
                  <a:cs typeface="Helvetica Light" charset="0"/>
                  <a:sym typeface="Gill Sans" charset="0"/>
                </a:rPr>
                <a:t>test</a:t>
              </a:r>
              <a:endParaRPr kumimoji="0" lang="en-US" sz="1400" u="none" strike="noStrike" cap="none" normalizeH="0" baseline="0" dirty="0">
                <a:ln>
                  <a:noFill/>
                </a:ln>
                <a:solidFill>
                  <a:srgbClr val="FFFFFF"/>
                </a:solidFill>
                <a:effectLst/>
                <a:latin typeface="Montserrat" panose="00000500000000000000" pitchFamily="50" charset="0"/>
                <a:ea typeface="Helvetica Light" charset="0"/>
                <a:cs typeface="Helvetica Light" charset="0"/>
                <a:sym typeface="Gill Sans" charset="0"/>
              </a:endParaRPr>
            </a:p>
          </p:txBody>
        </p:sp>
        <p:sp>
          <p:nvSpPr>
            <p:cNvPr id="12" name="Oval Callout 11"/>
            <p:cNvSpPr/>
            <p:nvPr/>
          </p:nvSpPr>
          <p:spPr bwMode="auto">
            <a:xfrm>
              <a:off x="5143500" y="3119570"/>
              <a:ext cx="914400" cy="612648"/>
            </a:xfrm>
            <a:prstGeom prst="wedgeEllipseCallout">
              <a:avLst>
                <a:gd name="adj1" fmla="val -97222"/>
                <a:gd name="adj2" fmla="val -1762"/>
              </a:avLst>
            </a:prstGeom>
            <a:solidFill>
              <a:srgbClr val="3498DB"/>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1400" u="none" strike="noStrike" cap="none" normalizeH="0" baseline="0" dirty="0" smtClean="0">
                  <a:ln>
                    <a:noFill/>
                  </a:ln>
                  <a:solidFill>
                    <a:srgbClr val="FFFFFF"/>
                  </a:solidFill>
                  <a:effectLst/>
                  <a:latin typeface="Montserrat" panose="00000500000000000000" pitchFamily="50" charset="0"/>
                  <a:ea typeface="Helvetica Light" charset="0"/>
                  <a:cs typeface="Helvetica Light" charset="0"/>
                  <a:sym typeface="Gill Sans" charset="0"/>
                </a:rPr>
                <a:t>test</a:t>
              </a:r>
              <a:endParaRPr kumimoji="0" lang="en-US" sz="1400" u="none" strike="noStrike" cap="none" normalizeH="0" baseline="0" dirty="0">
                <a:ln>
                  <a:noFill/>
                </a:ln>
                <a:solidFill>
                  <a:srgbClr val="FFFFFF"/>
                </a:solidFill>
                <a:effectLst/>
                <a:latin typeface="Montserrat" panose="00000500000000000000" pitchFamily="50" charset="0"/>
                <a:ea typeface="Helvetica Light" charset="0"/>
                <a:cs typeface="Helvetica Light" charset="0"/>
                <a:sym typeface="Gill Sans" charset="0"/>
              </a:endParaRPr>
            </a:p>
          </p:txBody>
        </p:sp>
      </p:grpSp>
      <p:sp>
        <p:nvSpPr>
          <p:cNvPr id="13" name="Oval Callout 12"/>
          <p:cNvSpPr/>
          <p:nvPr/>
        </p:nvSpPr>
        <p:spPr bwMode="auto">
          <a:xfrm>
            <a:off x="1676400" y="4858186"/>
            <a:ext cx="1943100" cy="612648"/>
          </a:xfrm>
          <a:prstGeom prst="wedgeEllipseCallout">
            <a:avLst>
              <a:gd name="adj1" fmla="val 53865"/>
              <a:gd name="adj2" fmla="val 52136"/>
            </a:avLst>
          </a:prstGeom>
          <a:solidFill>
            <a:srgbClr val="BCD32F"/>
          </a:solidFill>
          <a:ln>
            <a:no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smtClean="0">
                <a:ln>
                  <a:noFill/>
                </a:ln>
                <a:solidFill>
                  <a:srgbClr val="FFFFFF"/>
                </a:solidFill>
                <a:effectLst/>
                <a:latin typeface="Montserrat" panose="00000500000000000000" pitchFamily="50" charset="0"/>
                <a:ea typeface="Helvetica Light" charset="0"/>
                <a:cs typeface="Helvetica Light" charset="0"/>
                <a:sym typeface="Gill Sans" charset="0"/>
              </a:rPr>
              <a:t>Works</a:t>
            </a:r>
            <a:r>
              <a:rPr lang="en-US" sz="1600" dirty="0" smtClean="0">
                <a:solidFill>
                  <a:srgbClr val="FFFFFF"/>
                </a:solidFill>
                <a:latin typeface="Montserrat" panose="00000500000000000000" pitchFamily="50" charset="0"/>
                <a:ea typeface="Helvetica Light" charset="0"/>
                <a:cs typeface="Helvetica Light" charset="0"/>
              </a:rPr>
              <a:t> </a:t>
            </a:r>
            <a:r>
              <a:rPr kumimoji="0" lang="en-US" sz="1600" u="none" strike="noStrike" cap="none" normalizeH="0" dirty="0" smtClean="0">
                <a:ln>
                  <a:noFill/>
                </a:ln>
                <a:solidFill>
                  <a:srgbClr val="FFFFFF"/>
                </a:solidFill>
                <a:effectLst/>
                <a:latin typeface="Montserrat" panose="00000500000000000000" pitchFamily="50" charset="0"/>
                <a:ea typeface="Helvetica Light" charset="0"/>
                <a:cs typeface="Helvetica Light" charset="0"/>
                <a:sym typeface="Gill Sans" charset="0"/>
              </a:rPr>
              <a:t>great!</a:t>
            </a:r>
            <a:endParaRPr kumimoji="0" lang="en-US" sz="1600" u="none" strike="noStrike" cap="none" normalizeH="0" baseline="0" dirty="0">
              <a:ln>
                <a:noFill/>
              </a:ln>
              <a:solidFill>
                <a:srgbClr val="FFFFFF"/>
              </a:solidFill>
              <a:effectLst/>
              <a:latin typeface="Montserrat" panose="00000500000000000000" pitchFamily="50" charset="0"/>
              <a:ea typeface="Helvetica Light" charset="0"/>
              <a:cs typeface="Helvetica Light" charset="0"/>
              <a:sym typeface="Gill Sans" charset="0"/>
            </a:endParaRPr>
          </a:p>
        </p:txBody>
      </p:sp>
      <p:sp>
        <p:nvSpPr>
          <p:cNvPr id="14" name="AutoShape 1"/>
          <p:cNvSpPr>
            <a:spLocks/>
          </p:cNvSpPr>
          <p:nvPr/>
        </p:nvSpPr>
        <p:spPr bwMode="auto">
          <a:xfrm>
            <a:off x="3165181" y="220633"/>
            <a:ext cx="2807089"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5" name="Rectangle 2"/>
          <p:cNvSpPr>
            <a:spLocks/>
          </p:cNvSpPr>
          <p:nvPr/>
        </p:nvSpPr>
        <p:spPr bwMode="auto">
          <a:xfrm>
            <a:off x="3331277" y="394337"/>
            <a:ext cx="2474909"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INTEGRATION TEST</a:t>
            </a:r>
            <a:endParaRPr lang="en-US" sz="2600" dirty="0">
              <a:solidFill>
                <a:srgbClr val="FFFFFF"/>
              </a:solidFill>
              <a:latin typeface="Bebas" charset="0"/>
              <a:ea typeface="Bebas" charset="0"/>
              <a:cs typeface="Bebas" charset="0"/>
              <a:sym typeface="Bebas" charset="0"/>
            </a:endParaRPr>
          </a:p>
        </p:txBody>
      </p:sp>
    </p:spTree>
    <p:extLst>
      <p:ext uri="{BB962C8B-B14F-4D97-AF65-F5344CB8AC3E}">
        <p14:creationId xmlns:p14="http://schemas.microsoft.com/office/powerpoint/2010/main" val="50166361"/>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0"/>
          </p:nvPr>
        </p:nvSpPr>
        <p:spPr/>
        <p:txBody>
          <a:bodyPr/>
          <a:lstStyle/>
          <a:p>
            <a:fld id="{D9F94778-52A2-BA4F-A127-D256696C8BDE}" type="slidenum">
              <a:rPr lang="en-US" smtClean="0"/>
              <a:pPr/>
              <a:t>32</a:t>
            </a:fld>
            <a:endParaRPr lang="en-US"/>
          </a:p>
        </p:txBody>
      </p:sp>
      <p:sp>
        <p:nvSpPr>
          <p:cNvPr id="5" name="Rectangle 4"/>
          <p:cNvSpPr/>
          <p:nvPr/>
        </p:nvSpPr>
        <p:spPr>
          <a:xfrm>
            <a:off x="2991278" y="1376109"/>
            <a:ext cx="3161443" cy="400110"/>
          </a:xfrm>
          <a:prstGeom prst="rect">
            <a:avLst/>
          </a:prstGeom>
          <a:noFill/>
        </p:spPr>
        <p:txBody>
          <a:bodyPr wrap="none" lIns="91440" tIns="45720" rIns="91440" bIns="45720">
            <a:spAutoFit/>
          </a:bodyPr>
          <a:lstStyle/>
          <a:p>
            <a:pPr algn="ctr"/>
            <a:r>
              <a:rPr lang="fr-FR" sz="2000" b="1" spc="50" dirty="0" smtClean="0">
                <a:ln w="0"/>
                <a:solidFill>
                  <a:schemeClr val="tx1">
                    <a:lumMod val="50000"/>
                  </a:schemeClr>
                </a:solidFill>
                <a:effectLst>
                  <a:innerShdw blurRad="63500" dist="50800" dir="13500000">
                    <a:srgbClr val="000000">
                      <a:alpha val="50000"/>
                    </a:srgbClr>
                  </a:innerShdw>
                </a:effectLst>
                <a:latin typeface="Montserrat Light" panose="00000400000000000000" pitchFamily="50" charset="0"/>
              </a:rPr>
              <a:t>« Nothing </a:t>
            </a:r>
            <a:r>
              <a:rPr lang="fr-FR" sz="2000" b="1" spc="50" dirty="0" err="1" smtClean="0">
                <a:ln w="0"/>
                <a:solidFill>
                  <a:schemeClr val="tx1">
                    <a:lumMod val="50000"/>
                  </a:schemeClr>
                </a:solidFill>
                <a:effectLst>
                  <a:innerShdw blurRad="63500" dist="50800" dir="13500000">
                    <a:srgbClr val="000000">
                      <a:alpha val="50000"/>
                    </a:srgbClr>
                  </a:innerShdw>
                </a:effectLst>
                <a:latin typeface="Montserrat Light" panose="00000400000000000000" pitchFamily="50" charset="0"/>
              </a:rPr>
              <a:t>is</a:t>
            </a:r>
            <a:r>
              <a:rPr lang="fr-FR" sz="2000" b="1" spc="50" dirty="0" smtClean="0">
                <a:ln w="0"/>
                <a:solidFill>
                  <a:schemeClr val="tx1">
                    <a:lumMod val="50000"/>
                  </a:schemeClr>
                </a:solidFill>
                <a:effectLst>
                  <a:innerShdw blurRad="63500" dist="50800" dir="13500000">
                    <a:srgbClr val="000000">
                      <a:alpha val="50000"/>
                    </a:srgbClr>
                  </a:innerShdw>
                </a:effectLst>
                <a:latin typeface="Montserrat Light" panose="00000400000000000000" pitchFamily="50" charset="0"/>
              </a:rPr>
              <a:t> </a:t>
            </a:r>
            <a:r>
              <a:rPr lang="fr-FR" sz="2000" b="1" spc="50" dirty="0" err="1" smtClean="0">
                <a:ln w="0"/>
                <a:solidFill>
                  <a:schemeClr val="tx1">
                    <a:lumMod val="50000"/>
                  </a:schemeClr>
                </a:solidFill>
                <a:effectLst>
                  <a:innerShdw blurRad="63500" dist="50800" dir="13500000">
                    <a:srgbClr val="000000">
                      <a:alpha val="50000"/>
                    </a:srgbClr>
                  </a:innerShdw>
                </a:effectLst>
                <a:latin typeface="Montserrat Light" panose="00000400000000000000" pitchFamily="50" charset="0"/>
              </a:rPr>
              <a:t>left</a:t>
            </a:r>
            <a:r>
              <a:rPr lang="fr-FR" sz="2000" b="1" spc="50" dirty="0" smtClean="0">
                <a:ln w="0"/>
                <a:solidFill>
                  <a:schemeClr val="tx1">
                    <a:lumMod val="50000"/>
                  </a:schemeClr>
                </a:solidFill>
                <a:effectLst>
                  <a:innerShdw blurRad="63500" dist="50800" dir="13500000">
                    <a:srgbClr val="000000">
                      <a:alpha val="50000"/>
                    </a:srgbClr>
                  </a:innerShdw>
                </a:effectLst>
                <a:latin typeface="Montserrat Light" panose="00000400000000000000" pitchFamily="50" charset="0"/>
              </a:rPr>
              <a:t> </a:t>
            </a:r>
            <a:r>
              <a:rPr lang="fr-FR" sz="2000" b="1" spc="50" dirty="0" err="1" smtClean="0">
                <a:ln w="0"/>
                <a:solidFill>
                  <a:schemeClr val="tx1">
                    <a:lumMod val="50000"/>
                  </a:schemeClr>
                </a:solidFill>
                <a:effectLst>
                  <a:innerShdw blurRad="63500" dist="50800" dir="13500000">
                    <a:srgbClr val="000000">
                      <a:alpha val="50000"/>
                    </a:srgbClr>
                  </a:innerShdw>
                </a:effectLst>
                <a:latin typeface="Montserrat Light" panose="00000400000000000000" pitchFamily="50" charset="0"/>
              </a:rPr>
              <a:t>behind</a:t>
            </a:r>
            <a:r>
              <a:rPr lang="fr-FR" sz="2000" b="1" spc="50" dirty="0" smtClean="0">
                <a:ln w="0"/>
                <a:solidFill>
                  <a:schemeClr val="tx1">
                    <a:lumMod val="50000"/>
                  </a:schemeClr>
                </a:solidFill>
                <a:effectLst>
                  <a:innerShdw blurRad="63500" dist="50800" dir="13500000">
                    <a:srgbClr val="000000">
                      <a:alpha val="50000"/>
                    </a:srgbClr>
                  </a:innerShdw>
                </a:effectLst>
                <a:latin typeface="Montserrat Light" panose="00000400000000000000" pitchFamily="50" charset="0"/>
              </a:rPr>
              <a:t>. »</a:t>
            </a:r>
            <a:endParaRPr lang="fr-FR" sz="2000" b="1" cap="none" spc="50" dirty="0">
              <a:ln w="0"/>
              <a:solidFill>
                <a:schemeClr val="tx1">
                  <a:lumMod val="50000"/>
                </a:schemeClr>
              </a:solidFill>
              <a:effectLst>
                <a:innerShdw blurRad="63500" dist="50800" dir="13500000">
                  <a:srgbClr val="000000">
                    <a:alpha val="50000"/>
                  </a:srgbClr>
                </a:innerShdw>
              </a:effectLst>
              <a:latin typeface="Montserrat Light" panose="00000400000000000000" pitchFamily="50" charset="0"/>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02789">
            <a:off x="5246515" y="2061818"/>
            <a:ext cx="2327512" cy="304457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817331">
            <a:off x="2296407" y="2317248"/>
            <a:ext cx="2864691" cy="4055876"/>
          </a:xfrm>
          <a:prstGeom prst="rect">
            <a:avLst/>
          </a:prstGeom>
        </p:spPr>
      </p:pic>
      <p:pic>
        <p:nvPicPr>
          <p:cNvPr id="2051" name="Picture 3" descr="ttps://upload.wikimedia.org/wikipedia/commons/2/29/Tick-gree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29959" y="5318083"/>
            <a:ext cx="1141730" cy="11049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ttp://letmelettings.co.uk/wp-content/uploads/2013/11/1Tick.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10400" y="2819400"/>
            <a:ext cx="1283791" cy="85513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ttp://letmelettings.co.uk/wp-content/uploads/2013/11/1Tick.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69543" y="3352895"/>
            <a:ext cx="1283791" cy="85513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ttp://letmelettings.co.uk/wp-content/uploads/2013/11/1Tick.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27445" y="3917617"/>
            <a:ext cx="1283791" cy="855137"/>
          </a:xfrm>
          <a:prstGeom prst="rect">
            <a:avLst/>
          </a:prstGeom>
          <a:noFill/>
          <a:extLst>
            <a:ext uri="{909E8E84-426E-40DD-AFC4-6F175D3DCCD1}">
              <a14:hiddenFill xmlns:a14="http://schemas.microsoft.com/office/drawing/2010/main">
                <a:solidFill>
                  <a:srgbClr val="FFFFFF"/>
                </a:solidFill>
              </a14:hiddenFill>
            </a:ext>
          </a:extLst>
        </p:spPr>
      </p:pic>
      <p:sp>
        <p:nvSpPr>
          <p:cNvPr id="14" name="AutoShape 1"/>
          <p:cNvSpPr>
            <a:spLocks/>
          </p:cNvSpPr>
          <p:nvPr/>
        </p:nvSpPr>
        <p:spPr bwMode="auto">
          <a:xfrm>
            <a:off x="3165181" y="220633"/>
            <a:ext cx="2807089"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5" name="Rectangle 2"/>
          <p:cNvSpPr>
            <a:spLocks/>
          </p:cNvSpPr>
          <p:nvPr/>
        </p:nvSpPr>
        <p:spPr bwMode="auto">
          <a:xfrm>
            <a:off x="3208201" y="394337"/>
            <a:ext cx="2721066"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err="1" smtClean="0">
                <a:solidFill>
                  <a:srgbClr val="FFFFFF"/>
                </a:solidFill>
                <a:latin typeface="Bebas" charset="0"/>
                <a:ea typeface="Bebas" charset="0"/>
                <a:cs typeface="Bebas" charset="0"/>
                <a:sym typeface="Bebas" charset="0"/>
              </a:rPr>
              <a:t>VaLIDATION</a:t>
            </a:r>
            <a:r>
              <a:rPr lang="en-US" sz="2600" dirty="0" smtClean="0">
                <a:solidFill>
                  <a:srgbClr val="FFFFFF"/>
                </a:solidFill>
                <a:latin typeface="Bebas" charset="0"/>
                <a:ea typeface="Bebas" charset="0"/>
                <a:cs typeface="Bebas" charset="0"/>
                <a:sym typeface="Bebas" charset="0"/>
              </a:rPr>
              <a:t> TESTING</a:t>
            </a:r>
            <a:endParaRPr lang="en-US" sz="2600" dirty="0">
              <a:solidFill>
                <a:srgbClr val="FFFFFF"/>
              </a:solidFill>
              <a:latin typeface="Bebas" charset="0"/>
              <a:ea typeface="Bebas" charset="0"/>
              <a:cs typeface="Bebas" charset="0"/>
              <a:sym typeface="Bebas" charset="0"/>
            </a:endParaRPr>
          </a:p>
        </p:txBody>
      </p:sp>
    </p:spTree>
    <p:extLst>
      <p:ext uri="{BB962C8B-B14F-4D97-AF65-F5344CB8AC3E}">
        <p14:creationId xmlns:p14="http://schemas.microsoft.com/office/powerpoint/2010/main" val="1607416304"/>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4DAAE4"/>
        </a:solidFill>
        <a:effectLst/>
      </p:bgPr>
    </p:bg>
    <p:spTree>
      <p:nvGrpSpPr>
        <p:cNvPr id="1" name=""/>
        <p:cNvGrpSpPr/>
        <p:nvPr/>
      </p:nvGrpSpPr>
      <p:grpSpPr>
        <a:xfrm>
          <a:off x="0" y="0"/>
          <a:ext cx="0" cy="0"/>
          <a:chOff x="0" y="0"/>
          <a:chExt cx="0" cy="0"/>
        </a:xfrm>
      </p:grpSpPr>
      <p:sp>
        <p:nvSpPr>
          <p:cNvPr id="10" name="Slide Number Placeholder 3"/>
          <p:cNvSpPr>
            <a:spLocks noGrp="1"/>
          </p:cNvSpPr>
          <p:nvPr>
            <p:ph type="sldNum" sz="quarter" idx="10"/>
          </p:nvPr>
        </p:nvSpPr>
        <p:spPr/>
        <p:txBody>
          <a:bodyPr/>
          <a:lstStyle/>
          <a:p>
            <a:fld id="{DA24C534-346B-404F-B0AC-27EDD0FE83F5}" type="slidenum">
              <a:rPr lang="en-US"/>
              <a:pPr/>
              <a:t>33</a:t>
            </a:fld>
            <a:endParaRPr lang="en-US"/>
          </a:p>
        </p:txBody>
      </p:sp>
      <p:sp>
        <p:nvSpPr>
          <p:cNvPr id="40961" name="Rectangle 1"/>
          <p:cNvSpPr>
            <a:spLocks/>
          </p:cNvSpPr>
          <p:nvPr/>
        </p:nvSpPr>
        <p:spPr bwMode="auto">
          <a:xfrm>
            <a:off x="3657598" y="2137351"/>
            <a:ext cx="4454953" cy="2339102"/>
          </a:xfrm>
          <a:prstGeom prst="rect">
            <a:avLst/>
          </a:prstGeom>
          <a:noFill/>
          <a:ln w="12700" cap="flat">
            <a:noFill/>
            <a:miter lim="800000"/>
            <a:headEnd type="none" w="med" len="med"/>
            <a:tailEnd type="none" w="med" len="med"/>
          </a:ln>
        </p:spPr>
        <p:txBody>
          <a:bodyPr wrap="square" lIns="0" tIns="0" rIns="0" bIns="0" anchor="ctr">
            <a:prstTxWarp prst="textNoShape">
              <a:avLst/>
            </a:prstTxWarp>
            <a:spAutoFit/>
          </a:bodyPr>
          <a:lstStyle/>
          <a:p>
            <a:r>
              <a:rPr lang="en-US" sz="7600" dirty="0" smtClean="0">
                <a:solidFill>
                  <a:srgbClr val="FFFFFF"/>
                </a:solidFill>
                <a:latin typeface="Bebas" charset="0"/>
                <a:ea typeface="Bebas" charset="0"/>
                <a:cs typeface="Bebas" charset="0"/>
                <a:sym typeface="Bebas" charset="0"/>
              </a:rPr>
              <a:t>DEMO</a:t>
            </a:r>
          </a:p>
          <a:p>
            <a:r>
              <a:rPr lang="en-US" sz="7600" dirty="0" smtClean="0">
                <a:solidFill>
                  <a:srgbClr val="FFFFFF"/>
                </a:solidFill>
                <a:latin typeface="Bebas" charset="0"/>
                <a:ea typeface="Bebas" charset="0"/>
                <a:cs typeface="Bebas" charset="0"/>
                <a:sym typeface="Bebas" charset="0"/>
              </a:rPr>
              <a:t>  </a:t>
            </a:r>
            <a:r>
              <a:rPr lang="en-US" sz="7600" dirty="0">
                <a:solidFill>
                  <a:srgbClr val="F2C144"/>
                </a:solidFill>
                <a:latin typeface="Bebas" charset="0"/>
                <a:ea typeface="Bebas" charset="0"/>
                <a:cs typeface="Bebas" charset="0"/>
                <a:sym typeface="Bebas" charset="0"/>
              </a:rPr>
              <a:t>time</a:t>
            </a:r>
            <a:r>
              <a:rPr lang="en-US" sz="7600" dirty="0">
                <a:solidFill>
                  <a:srgbClr val="FFFFFF"/>
                </a:solidFill>
                <a:latin typeface="Bebas" charset="0"/>
                <a:ea typeface="Bebas" charset="0"/>
                <a:cs typeface="Bebas" charset="0"/>
                <a:sym typeface="Bebas" charset="0"/>
              </a:rPr>
              <a:t> </a:t>
            </a:r>
          </a:p>
        </p:txBody>
      </p:sp>
      <p:sp>
        <p:nvSpPr>
          <p:cNvPr id="2" name="Rectangle à coins arrondis 1"/>
          <p:cNvSpPr/>
          <p:nvPr/>
        </p:nvSpPr>
        <p:spPr bwMode="auto">
          <a:xfrm>
            <a:off x="381000" y="2286000"/>
            <a:ext cx="3581400" cy="2190453"/>
          </a:xfrm>
          <a:prstGeom prst="roundRect">
            <a:avLst/>
          </a:prstGeom>
          <a:noFill/>
          <a:ln w="762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fr-FR" sz="56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endParaRPr>
          </a:p>
        </p:txBody>
      </p:sp>
      <p:sp>
        <p:nvSpPr>
          <p:cNvPr id="4" name="Triangle isocèle 3"/>
          <p:cNvSpPr/>
          <p:nvPr/>
        </p:nvSpPr>
        <p:spPr bwMode="auto">
          <a:xfrm rot="5400000">
            <a:off x="1714500" y="3009900"/>
            <a:ext cx="1181100" cy="800100"/>
          </a:xfrm>
          <a:prstGeom prst="triangle">
            <a:avLst/>
          </a:prstGeom>
          <a:solidFill>
            <a:srgbClr val="F2C144"/>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fr-FR" sz="56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endParaRPr>
          </a:p>
        </p:txBody>
      </p:sp>
    </p:spTree>
  </p:cSld>
  <p:clrMapOvr>
    <a:masterClrMapping/>
  </p:clrMapOvr>
  <p:transition>
    <p:cove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3"/>
          <p:cNvSpPr>
            <a:spLocks noGrp="1"/>
          </p:cNvSpPr>
          <p:nvPr>
            <p:ph type="sldNum" sz="quarter" idx="10"/>
          </p:nvPr>
        </p:nvSpPr>
        <p:spPr/>
        <p:txBody>
          <a:bodyPr/>
          <a:lstStyle/>
          <a:p>
            <a:fld id="{8B708A07-1A88-CA42-A732-18A1275088B3}" type="slidenum">
              <a:rPr lang="en-US"/>
              <a:pPr/>
              <a:t>34</a:t>
            </a:fld>
            <a:endParaRPr lang="en-US"/>
          </a:p>
        </p:txBody>
      </p:sp>
      <p:sp>
        <p:nvSpPr>
          <p:cNvPr id="19457" name="AutoShape 1"/>
          <p:cNvSpPr>
            <a:spLocks/>
          </p:cNvSpPr>
          <p:nvPr/>
        </p:nvSpPr>
        <p:spPr bwMode="auto">
          <a:xfrm>
            <a:off x="268485" y="581819"/>
            <a:ext cx="2887861" cy="2914650"/>
          </a:xfrm>
          <a:custGeom>
            <a:avLst/>
            <a:gdLst>
              <a:gd name="T0" fmla="*/ 10800 w 21600"/>
              <a:gd name="T1" fmla="*/ 10800 h 21600"/>
            </a:gdLst>
            <a:ahLst/>
            <a:cxnLst>
              <a:cxn ang="0">
                <a:pos x="T0" y="T1"/>
              </a:cxn>
            </a:cxnLst>
            <a:rect l="0" t="0" r="r" b="b"/>
            <a:pathLst>
              <a:path w="21600" h="21600">
                <a:moveTo>
                  <a:pt x="1682" y="10824"/>
                </a:moveTo>
                <a:lnTo>
                  <a:pt x="8797" y="20075"/>
                </a:lnTo>
                <a:lnTo>
                  <a:pt x="20236" y="16490"/>
                </a:lnTo>
                <a:lnTo>
                  <a:pt x="20190" y="5023"/>
                </a:lnTo>
                <a:lnTo>
                  <a:pt x="8723" y="1521"/>
                </a:lnTo>
                <a:cubicBezTo>
                  <a:pt x="8723" y="1521"/>
                  <a:pt x="1682" y="10824"/>
                  <a:pt x="1682" y="10824"/>
                </a:cubicBezTo>
                <a:close/>
                <a:moveTo>
                  <a:pt x="8284" y="21600"/>
                </a:moveTo>
                <a:lnTo>
                  <a:pt x="0" y="10830"/>
                </a:lnTo>
                <a:lnTo>
                  <a:pt x="8197" y="0"/>
                </a:lnTo>
                <a:lnTo>
                  <a:pt x="21546" y="4077"/>
                </a:lnTo>
                <a:lnTo>
                  <a:pt x="21600" y="17426"/>
                </a:lnTo>
                <a:cubicBezTo>
                  <a:pt x="21600" y="17426"/>
                  <a:pt x="8284" y="21600"/>
                  <a:pt x="8284" y="21600"/>
                </a:cubicBezTo>
                <a:close/>
                <a:moveTo>
                  <a:pt x="8284" y="21600"/>
                </a:moveTo>
              </a:path>
            </a:pathLst>
          </a:custGeom>
          <a:solidFill>
            <a:srgbClr val="FF931D"/>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9458" name="AutoShape 2"/>
          <p:cNvSpPr>
            <a:spLocks/>
          </p:cNvSpPr>
          <p:nvPr/>
        </p:nvSpPr>
        <p:spPr bwMode="auto">
          <a:xfrm>
            <a:off x="3156346" y="5731498"/>
            <a:ext cx="709613" cy="692150"/>
          </a:xfrm>
          <a:custGeom>
            <a:avLst/>
            <a:gdLst>
              <a:gd name="T0" fmla="*/ 10800 w 21600"/>
              <a:gd name="T1" fmla="*/ 10800 h 21600"/>
            </a:gdLst>
            <a:ahLst/>
            <a:cxnLst>
              <a:cxn ang="0">
                <a:pos x="T0" y="T1"/>
              </a:cxn>
            </a:cxnLst>
            <a:rect l="0" t="0" r="r" b="b"/>
            <a:pathLst>
              <a:path w="21600" h="21600">
                <a:moveTo>
                  <a:pt x="2546" y="13705"/>
                </a:moveTo>
                <a:lnTo>
                  <a:pt x="11372" y="18782"/>
                </a:lnTo>
                <a:lnTo>
                  <a:pt x="18860" y="11836"/>
                </a:lnTo>
                <a:lnTo>
                  <a:pt x="14662" y="2467"/>
                </a:lnTo>
                <a:lnTo>
                  <a:pt x="4579" y="3622"/>
                </a:lnTo>
                <a:cubicBezTo>
                  <a:pt x="4579" y="3622"/>
                  <a:pt x="2546" y="13705"/>
                  <a:pt x="2546" y="13705"/>
                </a:cubicBezTo>
                <a:close/>
                <a:moveTo>
                  <a:pt x="11686" y="21600"/>
                </a:moveTo>
                <a:lnTo>
                  <a:pt x="0" y="14879"/>
                </a:lnTo>
                <a:lnTo>
                  <a:pt x="2691" y="1529"/>
                </a:lnTo>
                <a:lnTo>
                  <a:pt x="16041" y="0"/>
                </a:lnTo>
                <a:lnTo>
                  <a:pt x="21600" y="12404"/>
                </a:lnTo>
                <a:cubicBezTo>
                  <a:pt x="21600" y="12404"/>
                  <a:pt x="11686" y="21600"/>
                  <a:pt x="11686" y="21600"/>
                </a:cubicBezTo>
                <a:close/>
                <a:moveTo>
                  <a:pt x="11686" y="2160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9459" name="AutoShape 3"/>
          <p:cNvSpPr>
            <a:spLocks/>
          </p:cNvSpPr>
          <p:nvPr/>
        </p:nvSpPr>
        <p:spPr bwMode="auto">
          <a:xfrm>
            <a:off x="3502821" y="208757"/>
            <a:ext cx="2131225"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9460" name="Rectangle 4"/>
          <p:cNvSpPr>
            <a:spLocks/>
          </p:cNvSpPr>
          <p:nvPr/>
        </p:nvSpPr>
        <p:spPr bwMode="auto">
          <a:xfrm>
            <a:off x="3502821" y="394337"/>
            <a:ext cx="2131225"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CONFIGURATION</a:t>
            </a:r>
            <a:endParaRPr lang="en-US" sz="2600" dirty="0">
              <a:solidFill>
                <a:srgbClr val="FFFFFF"/>
              </a:solidFill>
              <a:latin typeface="Bebas" charset="0"/>
              <a:ea typeface="Bebas" charset="0"/>
              <a:cs typeface="Bebas" charset="0"/>
              <a:sym typeface="Bebas" charset="0"/>
            </a:endParaRPr>
          </a:p>
        </p:txBody>
      </p:sp>
      <p:pic>
        <p:nvPicPr>
          <p:cNvPr id="3" name="Confi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28894" y="1342807"/>
            <a:ext cx="8445715" cy="4750715"/>
          </a:xfrm>
          <a:prstGeom prst="rect">
            <a:avLst/>
          </a:prstGeom>
        </p:spPr>
      </p:pic>
    </p:spTree>
    <p:extLst>
      <p:ext uri="{BB962C8B-B14F-4D97-AF65-F5344CB8AC3E}">
        <p14:creationId xmlns:p14="http://schemas.microsoft.com/office/powerpoint/2010/main" val="939896197"/>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59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3"/>
          <p:cNvSpPr>
            <a:spLocks noGrp="1"/>
          </p:cNvSpPr>
          <p:nvPr>
            <p:ph type="sldNum" sz="quarter" idx="10"/>
          </p:nvPr>
        </p:nvSpPr>
        <p:spPr/>
        <p:txBody>
          <a:bodyPr/>
          <a:lstStyle/>
          <a:p>
            <a:fld id="{8B708A07-1A88-CA42-A732-18A1275088B3}" type="slidenum">
              <a:rPr lang="en-US"/>
              <a:pPr/>
              <a:t>35</a:t>
            </a:fld>
            <a:endParaRPr lang="en-US"/>
          </a:p>
        </p:txBody>
      </p:sp>
      <p:sp>
        <p:nvSpPr>
          <p:cNvPr id="19457" name="AutoShape 1"/>
          <p:cNvSpPr>
            <a:spLocks/>
          </p:cNvSpPr>
          <p:nvPr/>
        </p:nvSpPr>
        <p:spPr bwMode="auto">
          <a:xfrm>
            <a:off x="268485" y="581819"/>
            <a:ext cx="2887861" cy="2914650"/>
          </a:xfrm>
          <a:custGeom>
            <a:avLst/>
            <a:gdLst>
              <a:gd name="T0" fmla="*/ 10800 w 21600"/>
              <a:gd name="T1" fmla="*/ 10800 h 21600"/>
            </a:gdLst>
            <a:ahLst/>
            <a:cxnLst>
              <a:cxn ang="0">
                <a:pos x="T0" y="T1"/>
              </a:cxn>
            </a:cxnLst>
            <a:rect l="0" t="0" r="r" b="b"/>
            <a:pathLst>
              <a:path w="21600" h="21600">
                <a:moveTo>
                  <a:pt x="1682" y="10824"/>
                </a:moveTo>
                <a:lnTo>
                  <a:pt x="8797" y="20075"/>
                </a:lnTo>
                <a:lnTo>
                  <a:pt x="20236" y="16490"/>
                </a:lnTo>
                <a:lnTo>
                  <a:pt x="20190" y="5023"/>
                </a:lnTo>
                <a:lnTo>
                  <a:pt x="8723" y="1521"/>
                </a:lnTo>
                <a:cubicBezTo>
                  <a:pt x="8723" y="1521"/>
                  <a:pt x="1682" y="10824"/>
                  <a:pt x="1682" y="10824"/>
                </a:cubicBezTo>
                <a:close/>
                <a:moveTo>
                  <a:pt x="8284" y="21600"/>
                </a:moveTo>
                <a:lnTo>
                  <a:pt x="0" y="10830"/>
                </a:lnTo>
                <a:lnTo>
                  <a:pt x="8197" y="0"/>
                </a:lnTo>
                <a:lnTo>
                  <a:pt x="21546" y="4077"/>
                </a:lnTo>
                <a:lnTo>
                  <a:pt x="21600" y="17426"/>
                </a:lnTo>
                <a:cubicBezTo>
                  <a:pt x="21600" y="17426"/>
                  <a:pt x="8284" y="21600"/>
                  <a:pt x="8284" y="21600"/>
                </a:cubicBezTo>
                <a:close/>
                <a:moveTo>
                  <a:pt x="8284" y="21600"/>
                </a:moveTo>
              </a:path>
            </a:pathLst>
          </a:custGeom>
          <a:solidFill>
            <a:srgbClr val="FF931D"/>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9458" name="AutoShape 2"/>
          <p:cNvSpPr>
            <a:spLocks/>
          </p:cNvSpPr>
          <p:nvPr/>
        </p:nvSpPr>
        <p:spPr bwMode="auto">
          <a:xfrm>
            <a:off x="3156346" y="5731498"/>
            <a:ext cx="709613" cy="692150"/>
          </a:xfrm>
          <a:custGeom>
            <a:avLst/>
            <a:gdLst>
              <a:gd name="T0" fmla="*/ 10800 w 21600"/>
              <a:gd name="T1" fmla="*/ 10800 h 21600"/>
            </a:gdLst>
            <a:ahLst/>
            <a:cxnLst>
              <a:cxn ang="0">
                <a:pos x="T0" y="T1"/>
              </a:cxn>
            </a:cxnLst>
            <a:rect l="0" t="0" r="r" b="b"/>
            <a:pathLst>
              <a:path w="21600" h="21600">
                <a:moveTo>
                  <a:pt x="2546" y="13705"/>
                </a:moveTo>
                <a:lnTo>
                  <a:pt x="11372" y="18782"/>
                </a:lnTo>
                <a:lnTo>
                  <a:pt x="18860" y="11836"/>
                </a:lnTo>
                <a:lnTo>
                  <a:pt x="14662" y="2467"/>
                </a:lnTo>
                <a:lnTo>
                  <a:pt x="4579" y="3622"/>
                </a:lnTo>
                <a:cubicBezTo>
                  <a:pt x="4579" y="3622"/>
                  <a:pt x="2546" y="13705"/>
                  <a:pt x="2546" y="13705"/>
                </a:cubicBezTo>
                <a:close/>
                <a:moveTo>
                  <a:pt x="11686" y="21600"/>
                </a:moveTo>
                <a:lnTo>
                  <a:pt x="0" y="14879"/>
                </a:lnTo>
                <a:lnTo>
                  <a:pt x="2691" y="1529"/>
                </a:lnTo>
                <a:lnTo>
                  <a:pt x="16041" y="0"/>
                </a:lnTo>
                <a:lnTo>
                  <a:pt x="21600" y="12404"/>
                </a:lnTo>
                <a:cubicBezTo>
                  <a:pt x="21600" y="12404"/>
                  <a:pt x="11686" y="21600"/>
                  <a:pt x="11686" y="21600"/>
                </a:cubicBezTo>
                <a:close/>
                <a:moveTo>
                  <a:pt x="11686" y="2160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9459" name="AutoShape 3"/>
          <p:cNvSpPr>
            <a:spLocks/>
          </p:cNvSpPr>
          <p:nvPr/>
        </p:nvSpPr>
        <p:spPr bwMode="auto">
          <a:xfrm>
            <a:off x="3595688" y="208757"/>
            <a:ext cx="1948458"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9460" name="Rectangle 4"/>
          <p:cNvSpPr>
            <a:spLocks/>
          </p:cNvSpPr>
          <p:nvPr/>
        </p:nvSpPr>
        <p:spPr bwMode="auto">
          <a:xfrm>
            <a:off x="4059669" y="394337"/>
            <a:ext cx="1017523"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CREATE</a:t>
            </a:r>
            <a:endParaRPr lang="en-US" sz="2600" dirty="0">
              <a:solidFill>
                <a:srgbClr val="FFFFFF"/>
              </a:solidFill>
              <a:latin typeface="Bebas" charset="0"/>
              <a:ea typeface="Bebas" charset="0"/>
              <a:cs typeface="Bebas" charset="0"/>
              <a:sym typeface="Bebas" charset="0"/>
            </a:endParaRPr>
          </a:p>
        </p:txBody>
      </p:sp>
      <p:pic>
        <p:nvPicPr>
          <p:cNvPr id="2" name="Create_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91522" y="1479006"/>
            <a:ext cx="8343456" cy="4693194"/>
          </a:xfrm>
          <a:prstGeom prst="rect">
            <a:avLst/>
          </a:prstGeom>
        </p:spPr>
      </p:pic>
    </p:spTree>
    <p:extLst>
      <p:ext uri="{BB962C8B-B14F-4D97-AF65-F5344CB8AC3E}">
        <p14:creationId xmlns:p14="http://schemas.microsoft.com/office/powerpoint/2010/main" val="3881378726"/>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54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3"/>
          <p:cNvSpPr>
            <a:spLocks noGrp="1"/>
          </p:cNvSpPr>
          <p:nvPr>
            <p:ph type="sldNum" sz="quarter" idx="10"/>
          </p:nvPr>
        </p:nvSpPr>
        <p:spPr/>
        <p:txBody>
          <a:bodyPr/>
          <a:lstStyle/>
          <a:p>
            <a:fld id="{8B708A07-1A88-CA42-A732-18A1275088B3}" type="slidenum">
              <a:rPr lang="en-US"/>
              <a:pPr/>
              <a:t>36</a:t>
            </a:fld>
            <a:endParaRPr lang="en-US"/>
          </a:p>
        </p:txBody>
      </p:sp>
      <p:sp>
        <p:nvSpPr>
          <p:cNvPr id="19457" name="AutoShape 1"/>
          <p:cNvSpPr>
            <a:spLocks/>
          </p:cNvSpPr>
          <p:nvPr/>
        </p:nvSpPr>
        <p:spPr bwMode="auto">
          <a:xfrm>
            <a:off x="268485" y="581819"/>
            <a:ext cx="2887861" cy="2914650"/>
          </a:xfrm>
          <a:custGeom>
            <a:avLst/>
            <a:gdLst>
              <a:gd name="T0" fmla="*/ 10800 w 21600"/>
              <a:gd name="T1" fmla="*/ 10800 h 21600"/>
            </a:gdLst>
            <a:ahLst/>
            <a:cxnLst>
              <a:cxn ang="0">
                <a:pos x="T0" y="T1"/>
              </a:cxn>
            </a:cxnLst>
            <a:rect l="0" t="0" r="r" b="b"/>
            <a:pathLst>
              <a:path w="21600" h="21600">
                <a:moveTo>
                  <a:pt x="1682" y="10824"/>
                </a:moveTo>
                <a:lnTo>
                  <a:pt x="8797" y="20075"/>
                </a:lnTo>
                <a:lnTo>
                  <a:pt x="20236" y="16490"/>
                </a:lnTo>
                <a:lnTo>
                  <a:pt x="20190" y="5023"/>
                </a:lnTo>
                <a:lnTo>
                  <a:pt x="8723" y="1521"/>
                </a:lnTo>
                <a:cubicBezTo>
                  <a:pt x="8723" y="1521"/>
                  <a:pt x="1682" y="10824"/>
                  <a:pt x="1682" y="10824"/>
                </a:cubicBezTo>
                <a:close/>
                <a:moveTo>
                  <a:pt x="8284" y="21600"/>
                </a:moveTo>
                <a:lnTo>
                  <a:pt x="0" y="10830"/>
                </a:lnTo>
                <a:lnTo>
                  <a:pt x="8197" y="0"/>
                </a:lnTo>
                <a:lnTo>
                  <a:pt x="21546" y="4077"/>
                </a:lnTo>
                <a:lnTo>
                  <a:pt x="21600" y="17426"/>
                </a:lnTo>
                <a:cubicBezTo>
                  <a:pt x="21600" y="17426"/>
                  <a:pt x="8284" y="21600"/>
                  <a:pt x="8284" y="21600"/>
                </a:cubicBezTo>
                <a:close/>
                <a:moveTo>
                  <a:pt x="8284" y="21600"/>
                </a:moveTo>
              </a:path>
            </a:pathLst>
          </a:custGeom>
          <a:solidFill>
            <a:srgbClr val="FF931D"/>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9458" name="AutoShape 2"/>
          <p:cNvSpPr>
            <a:spLocks/>
          </p:cNvSpPr>
          <p:nvPr/>
        </p:nvSpPr>
        <p:spPr bwMode="auto">
          <a:xfrm>
            <a:off x="3156346" y="5731498"/>
            <a:ext cx="709613" cy="692150"/>
          </a:xfrm>
          <a:custGeom>
            <a:avLst/>
            <a:gdLst>
              <a:gd name="T0" fmla="*/ 10800 w 21600"/>
              <a:gd name="T1" fmla="*/ 10800 h 21600"/>
            </a:gdLst>
            <a:ahLst/>
            <a:cxnLst>
              <a:cxn ang="0">
                <a:pos x="T0" y="T1"/>
              </a:cxn>
            </a:cxnLst>
            <a:rect l="0" t="0" r="r" b="b"/>
            <a:pathLst>
              <a:path w="21600" h="21600">
                <a:moveTo>
                  <a:pt x="2546" y="13705"/>
                </a:moveTo>
                <a:lnTo>
                  <a:pt x="11372" y="18782"/>
                </a:lnTo>
                <a:lnTo>
                  <a:pt x="18860" y="11836"/>
                </a:lnTo>
                <a:lnTo>
                  <a:pt x="14662" y="2467"/>
                </a:lnTo>
                <a:lnTo>
                  <a:pt x="4579" y="3622"/>
                </a:lnTo>
                <a:cubicBezTo>
                  <a:pt x="4579" y="3622"/>
                  <a:pt x="2546" y="13705"/>
                  <a:pt x="2546" y="13705"/>
                </a:cubicBezTo>
                <a:close/>
                <a:moveTo>
                  <a:pt x="11686" y="21600"/>
                </a:moveTo>
                <a:lnTo>
                  <a:pt x="0" y="14879"/>
                </a:lnTo>
                <a:lnTo>
                  <a:pt x="2691" y="1529"/>
                </a:lnTo>
                <a:lnTo>
                  <a:pt x="16041" y="0"/>
                </a:lnTo>
                <a:lnTo>
                  <a:pt x="21600" y="12404"/>
                </a:lnTo>
                <a:cubicBezTo>
                  <a:pt x="21600" y="12404"/>
                  <a:pt x="11686" y="21600"/>
                  <a:pt x="11686" y="21600"/>
                </a:cubicBezTo>
                <a:close/>
                <a:moveTo>
                  <a:pt x="11686" y="2160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9459" name="AutoShape 3"/>
          <p:cNvSpPr>
            <a:spLocks/>
          </p:cNvSpPr>
          <p:nvPr/>
        </p:nvSpPr>
        <p:spPr bwMode="auto">
          <a:xfrm>
            <a:off x="3595688" y="208757"/>
            <a:ext cx="1948458"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9460" name="Rectangle 4"/>
          <p:cNvSpPr>
            <a:spLocks/>
          </p:cNvSpPr>
          <p:nvPr/>
        </p:nvSpPr>
        <p:spPr bwMode="auto">
          <a:xfrm>
            <a:off x="4059669" y="394337"/>
            <a:ext cx="1017523"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CREATE</a:t>
            </a:r>
            <a:endParaRPr lang="en-US" sz="2600" dirty="0">
              <a:solidFill>
                <a:srgbClr val="FFFFFF"/>
              </a:solidFill>
              <a:latin typeface="Bebas" charset="0"/>
              <a:ea typeface="Bebas" charset="0"/>
              <a:cs typeface="Bebas" charset="0"/>
              <a:sym typeface="Bebas" charset="0"/>
            </a:endParaRPr>
          </a:p>
        </p:txBody>
      </p:sp>
      <p:pic>
        <p:nvPicPr>
          <p:cNvPr id="3" name="Create_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18317" y="1377159"/>
            <a:ext cx="8356292" cy="4700414"/>
          </a:xfrm>
          <a:prstGeom prst="rect">
            <a:avLst/>
          </a:prstGeom>
        </p:spPr>
      </p:pic>
    </p:spTree>
    <p:extLst>
      <p:ext uri="{BB962C8B-B14F-4D97-AF65-F5344CB8AC3E}">
        <p14:creationId xmlns:p14="http://schemas.microsoft.com/office/powerpoint/2010/main" val="177196129"/>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88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3"/>
          <p:cNvSpPr>
            <a:spLocks noGrp="1"/>
          </p:cNvSpPr>
          <p:nvPr>
            <p:ph type="sldNum" sz="quarter" idx="10"/>
          </p:nvPr>
        </p:nvSpPr>
        <p:spPr/>
        <p:txBody>
          <a:bodyPr/>
          <a:lstStyle/>
          <a:p>
            <a:fld id="{8B708A07-1A88-CA42-A732-18A1275088B3}" type="slidenum">
              <a:rPr lang="en-US"/>
              <a:pPr/>
              <a:t>37</a:t>
            </a:fld>
            <a:endParaRPr lang="en-US"/>
          </a:p>
        </p:txBody>
      </p:sp>
      <p:sp>
        <p:nvSpPr>
          <p:cNvPr id="19457" name="AutoShape 1"/>
          <p:cNvSpPr>
            <a:spLocks/>
          </p:cNvSpPr>
          <p:nvPr/>
        </p:nvSpPr>
        <p:spPr bwMode="auto">
          <a:xfrm>
            <a:off x="268485" y="581819"/>
            <a:ext cx="2887861" cy="2914650"/>
          </a:xfrm>
          <a:custGeom>
            <a:avLst/>
            <a:gdLst>
              <a:gd name="T0" fmla="*/ 10800 w 21600"/>
              <a:gd name="T1" fmla="*/ 10800 h 21600"/>
            </a:gdLst>
            <a:ahLst/>
            <a:cxnLst>
              <a:cxn ang="0">
                <a:pos x="T0" y="T1"/>
              </a:cxn>
            </a:cxnLst>
            <a:rect l="0" t="0" r="r" b="b"/>
            <a:pathLst>
              <a:path w="21600" h="21600">
                <a:moveTo>
                  <a:pt x="1682" y="10824"/>
                </a:moveTo>
                <a:lnTo>
                  <a:pt x="8797" y="20075"/>
                </a:lnTo>
                <a:lnTo>
                  <a:pt x="20236" y="16490"/>
                </a:lnTo>
                <a:lnTo>
                  <a:pt x="20190" y="5023"/>
                </a:lnTo>
                <a:lnTo>
                  <a:pt x="8723" y="1521"/>
                </a:lnTo>
                <a:cubicBezTo>
                  <a:pt x="8723" y="1521"/>
                  <a:pt x="1682" y="10824"/>
                  <a:pt x="1682" y="10824"/>
                </a:cubicBezTo>
                <a:close/>
                <a:moveTo>
                  <a:pt x="8284" y="21600"/>
                </a:moveTo>
                <a:lnTo>
                  <a:pt x="0" y="10830"/>
                </a:lnTo>
                <a:lnTo>
                  <a:pt x="8197" y="0"/>
                </a:lnTo>
                <a:lnTo>
                  <a:pt x="21546" y="4077"/>
                </a:lnTo>
                <a:lnTo>
                  <a:pt x="21600" y="17426"/>
                </a:lnTo>
                <a:cubicBezTo>
                  <a:pt x="21600" y="17426"/>
                  <a:pt x="8284" y="21600"/>
                  <a:pt x="8284" y="21600"/>
                </a:cubicBezTo>
                <a:close/>
                <a:moveTo>
                  <a:pt x="8284" y="21600"/>
                </a:moveTo>
              </a:path>
            </a:pathLst>
          </a:custGeom>
          <a:solidFill>
            <a:srgbClr val="FF931D"/>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9458" name="AutoShape 2"/>
          <p:cNvSpPr>
            <a:spLocks/>
          </p:cNvSpPr>
          <p:nvPr/>
        </p:nvSpPr>
        <p:spPr bwMode="auto">
          <a:xfrm>
            <a:off x="3156346" y="5731498"/>
            <a:ext cx="709613" cy="692150"/>
          </a:xfrm>
          <a:custGeom>
            <a:avLst/>
            <a:gdLst>
              <a:gd name="T0" fmla="*/ 10800 w 21600"/>
              <a:gd name="T1" fmla="*/ 10800 h 21600"/>
            </a:gdLst>
            <a:ahLst/>
            <a:cxnLst>
              <a:cxn ang="0">
                <a:pos x="T0" y="T1"/>
              </a:cxn>
            </a:cxnLst>
            <a:rect l="0" t="0" r="r" b="b"/>
            <a:pathLst>
              <a:path w="21600" h="21600">
                <a:moveTo>
                  <a:pt x="2546" y="13705"/>
                </a:moveTo>
                <a:lnTo>
                  <a:pt x="11372" y="18782"/>
                </a:lnTo>
                <a:lnTo>
                  <a:pt x="18860" y="11836"/>
                </a:lnTo>
                <a:lnTo>
                  <a:pt x="14662" y="2467"/>
                </a:lnTo>
                <a:lnTo>
                  <a:pt x="4579" y="3622"/>
                </a:lnTo>
                <a:cubicBezTo>
                  <a:pt x="4579" y="3622"/>
                  <a:pt x="2546" y="13705"/>
                  <a:pt x="2546" y="13705"/>
                </a:cubicBezTo>
                <a:close/>
                <a:moveTo>
                  <a:pt x="11686" y="21600"/>
                </a:moveTo>
                <a:lnTo>
                  <a:pt x="0" y="14879"/>
                </a:lnTo>
                <a:lnTo>
                  <a:pt x="2691" y="1529"/>
                </a:lnTo>
                <a:lnTo>
                  <a:pt x="16041" y="0"/>
                </a:lnTo>
                <a:lnTo>
                  <a:pt x="21600" y="12404"/>
                </a:lnTo>
                <a:cubicBezTo>
                  <a:pt x="21600" y="12404"/>
                  <a:pt x="11686" y="21600"/>
                  <a:pt x="11686" y="21600"/>
                </a:cubicBezTo>
                <a:close/>
                <a:moveTo>
                  <a:pt x="11686" y="2160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9459" name="AutoShape 3"/>
          <p:cNvSpPr>
            <a:spLocks/>
          </p:cNvSpPr>
          <p:nvPr/>
        </p:nvSpPr>
        <p:spPr bwMode="auto">
          <a:xfrm>
            <a:off x="3310659" y="208757"/>
            <a:ext cx="2515560"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9460" name="Rectangle 4"/>
          <p:cNvSpPr>
            <a:spLocks/>
          </p:cNvSpPr>
          <p:nvPr/>
        </p:nvSpPr>
        <p:spPr bwMode="auto">
          <a:xfrm>
            <a:off x="3310658" y="394337"/>
            <a:ext cx="2515560"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LAUNCH &amp; RESULTS</a:t>
            </a:r>
            <a:endParaRPr lang="en-US" sz="2600" dirty="0">
              <a:solidFill>
                <a:srgbClr val="FFFFFF"/>
              </a:solidFill>
              <a:latin typeface="Bebas" charset="0"/>
              <a:ea typeface="Bebas" charset="0"/>
              <a:cs typeface="Bebas" charset="0"/>
              <a:sym typeface="Bebas" charset="0"/>
            </a:endParaRPr>
          </a:p>
        </p:txBody>
      </p:sp>
      <p:pic>
        <p:nvPicPr>
          <p:cNvPr id="3" name="Launch">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33399" y="1511129"/>
            <a:ext cx="8241209" cy="4635680"/>
          </a:xfrm>
          <a:prstGeom prst="rect">
            <a:avLst/>
          </a:prstGeom>
        </p:spPr>
      </p:pic>
    </p:spTree>
    <p:extLst>
      <p:ext uri="{BB962C8B-B14F-4D97-AF65-F5344CB8AC3E}">
        <p14:creationId xmlns:p14="http://schemas.microsoft.com/office/powerpoint/2010/main" val="458510311"/>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86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3"/>
                </p:tgtEl>
              </p:cMediaNode>
            </p:vide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3498DB"/>
        </a:solidFill>
        <a:effectLst/>
      </p:bgPr>
    </p:bg>
    <p:spTree>
      <p:nvGrpSpPr>
        <p:cNvPr id="1" name=""/>
        <p:cNvGrpSpPr/>
        <p:nvPr/>
      </p:nvGrpSpPr>
      <p:grpSpPr>
        <a:xfrm>
          <a:off x="0" y="0"/>
          <a:ext cx="0" cy="0"/>
          <a:chOff x="0" y="0"/>
          <a:chExt cx="0" cy="0"/>
        </a:xfrm>
      </p:grpSpPr>
      <p:sp>
        <p:nvSpPr>
          <p:cNvPr id="9" name="Slide Number Placeholder 3"/>
          <p:cNvSpPr>
            <a:spLocks noGrp="1"/>
          </p:cNvSpPr>
          <p:nvPr>
            <p:ph type="sldNum" sz="quarter" idx="10"/>
          </p:nvPr>
        </p:nvSpPr>
        <p:spPr/>
        <p:txBody>
          <a:bodyPr/>
          <a:lstStyle/>
          <a:p>
            <a:fld id="{398E8BAE-77A2-704C-B88E-7721B97E76EE}" type="slidenum">
              <a:rPr lang="en-US"/>
              <a:pPr/>
              <a:t>38</a:t>
            </a:fld>
            <a:endParaRPr lang="en-US"/>
          </a:p>
        </p:txBody>
      </p:sp>
      <p:sp>
        <p:nvSpPr>
          <p:cNvPr id="4097" name="AutoShape 1"/>
          <p:cNvSpPr>
            <a:spLocks/>
          </p:cNvSpPr>
          <p:nvPr/>
        </p:nvSpPr>
        <p:spPr bwMode="auto">
          <a:xfrm>
            <a:off x="3810000" y="609600"/>
            <a:ext cx="911277" cy="990600"/>
          </a:xfrm>
          <a:custGeom>
            <a:avLst/>
            <a:gdLst>
              <a:gd name="T0" fmla="*/ 10800 w 21600"/>
              <a:gd name="T1" fmla="*/ 10800 h 21600"/>
            </a:gdLst>
            <a:ahLst/>
            <a:cxnLst>
              <a:cxn ang="0">
                <a:pos x="T0" y="T1"/>
              </a:cxn>
            </a:cxnLst>
            <a:rect l="0" t="0" r="r" b="b"/>
            <a:pathLst>
              <a:path w="21600" h="21600">
                <a:moveTo>
                  <a:pt x="2546" y="13705"/>
                </a:moveTo>
                <a:lnTo>
                  <a:pt x="11372" y="18781"/>
                </a:lnTo>
                <a:lnTo>
                  <a:pt x="18860" y="11837"/>
                </a:lnTo>
                <a:lnTo>
                  <a:pt x="14661" y="2467"/>
                </a:lnTo>
                <a:lnTo>
                  <a:pt x="4578" y="3622"/>
                </a:lnTo>
                <a:cubicBezTo>
                  <a:pt x="4578" y="3622"/>
                  <a:pt x="2546" y="13705"/>
                  <a:pt x="2546" y="13705"/>
                </a:cubicBezTo>
                <a:close/>
                <a:moveTo>
                  <a:pt x="11686" y="21600"/>
                </a:moveTo>
                <a:lnTo>
                  <a:pt x="0" y="14879"/>
                </a:lnTo>
                <a:lnTo>
                  <a:pt x="2691" y="1529"/>
                </a:lnTo>
                <a:lnTo>
                  <a:pt x="16041" y="0"/>
                </a:lnTo>
                <a:lnTo>
                  <a:pt x="21600" y="12405"/>
                </a:lnTo>
                <a:cubicBezTo>
                  <a:pt x="21600" y="12405"/>
                  <a:pt x="11686" y="21600"/>
                  <a:pt x="11686" y="21600"/>
                </a:cubicBezTo>
                <a:close/>
                <a:moveTo>
                  <a:pt x="11686" y="2160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098" name="AutoShape 2"/>
          <p:cNvSpPr>
            <a:spLocks/>
          </p:cNvSpPr>
          <p:nvPr/>
        </p:nvSpPr>
        <p:spPr bwMode="auto">
          <a:xfrm>
            <a:off x="3429000" y="152400"/>
            <a:ext cx="381000" cy="457200"/>
          </a:xfrm>
          <a:custGeom>
            <a:avLst/>
            <a:gdLst>
              <a:gd name="T0" fmla="*/ 10800 w 21600"/>
              <a:gd name="T1" fmla="*/ 10800 h 21600"/>
            </a:gdLst>
            <a:ahLst/>
            <a:cxnLst>
              <a:cxn ang="0">
                <a:pos x="T0" y="T1"/>
              </a:cxn>
            </a:cxnLst>
            <a:rect l="0" t="0" r="r" b="b"/>
            <a:pathLst>
              <a:path w="21600" h="21600">
                <a:moveTo>
                  <a:pt x="2862" y="10471"/>
                </a:moveTo>
                <a:lnTo>
                  <a:pt x="8419" y="19012"/>
                </a:lnTo>
                <a:lnTo>
                  <a:pt x="18502" y="16519"/>
                </a:lnTo>
                <a:lnTo>
                  <a:pt x="19176" y="6436"/>
                </a:lnTo>
                <a:lnTo>
                  <a:pt x="9509" y="2698"/>
                </a:lnTo>
                <a:cubicBezTo>
                  <a:pt x="9509" y="2698"/>
                  <a:pt x="2862" y="10471"/>
                  <a:pt x="2862" y="10471"/>
                </a:cubicBezTo>
                <a:close/>
                <a:moveTo>
                  <a:pt x="7358" y="21600"/>
                </a:moveTo>
                <a:lnTo>
                  <a:pt x="0" y="10290"/>
                </a:lnTo>
                <a:lnTo>
                  <a:pt x="8801" y="0"/>
                </a:lnTo>
                <a:lnTo>
                  <a:pt x="21600" y="4949"/>
                </a:lnTo>
                <a:lnTo>
                  <a:pt x="20708" y="18300"/>
                </a:lnTo>
                <a:cubicBezTo>
                  <a:pt x="20708" y="18300"/>
                  <a:pt x="7358" y="21600"/>
                  <a:pt x="7358" y="21600"/>
                </a:cubicBezTo>
                <a:close/>
                <a:moveTo>
                  <a:pt x="7358" y="2160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099" name="AutoShape 3"/>
          <p:cNvSpPr>
            <a:spLocks/>
          </p:cNvSpPr>
          <p:nvPr/>
        </p:nvSpPr>
        <p:spPr bwMode="auto">
          <a:xfrm>
            <a:off x="113704" y="301625"/>
            <a:ext cx="3696296" cy="3813175"/>
          </a:xfrm>
          <a:custGeom>
            <a:avLst/>
            <a:gdLst>
              <a:gd name="T0" fmla="*/ 10800 w 21600"/>
              <a:gd name="T1" fmla="*/ 10800 h 21600"/>
            </a:gdLst>
            <a:ahLst/>
            <a:cxnLst>
              <a:cxn ang="0">
                <a:pos x="T0" y="T1"/>
              </a:cxn>
            </a:cxnLst>
            <a:rect l="0" t="0" r="r" b="b"/>
            <a:pathLst>
              <a:path w="21600" h="21600">
                <a:moveTo>
                  <a:pt x="1606" y="11729"/>
                </a:moveTo>
                <a:lnTo>
                  <a:pt x="9751" y="20004"/>
                </a:lnTo>
                <a:lnTo>
                  <a:pt x="20160" y="14837"/>
                </a:lnTo>
                <a:lnTo>
                  <a:pt x="18449" y="3370"/>
                </a:lnTo>
                <a:lnTo>
                  <a:pt x="6981" y="1449"/>
                </a:lnTo>
                <a:cubicBezTo>
                  <a:pt x="6981" y="1449"/>
                  <a:pt x="1606" y="11729"/>
                  <a:pt x="1606" y="11729"/>
                </a:cubicBezTo>
                <a:close/>
                <a:moveTo>
                  <a:pt x="9482" y="21600"/>
                </a:moveTo>
                <a:lnTo>
                  <a:pt x="0" y="11968"/>
                </a:lnTo>
                <a:lnTo>
                  <a:pt x="6258" y="0"/>
                </a:lnTo>
                <a:lnTo>
                  <a:pt x="19607" y="2236"/>
                </a:lnTo>
                <a:lnTo>
                  <a:pt x="21600" y="15585"/>
                </a:lnTo>
                <a:cubicBezTo>
                  <a:pt x="21600" y="15585"/>
                  <a:pt x="9482" y="21600"/>
                  <a:pt x="9482" y="21600"/>
                </a:cubicBezTo>
                <a:close/>
                <a:moveTo>
                  <a:pt x="9482" y="21600"/>
                </a:moveTo>
              </a:path>
            </a:pathLst>
          </a:custGeom>
          <a:solidFill>
            <a:srgbClr val="FFFFF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100" name="Rectangle 4"/>
          <p:cNvSpPr>
            <a:spLocks/>
          </p:cNvSpPr>
          <p:nvPr/>
        </p:nvSpPr>
        <p:spPr bwMode="auto">
          <a:xfrm>
            <a:off x="3690576" y="3191636"/>
            <a:ext cx="5084033" cy="2339102"/>
          </a:xfrm>
          <a:prstGeom prst="rect">
            <a:avLst/>
          </a:prstGeom>
          <a:noFill/>
          <a:ln w="12700" cap="flat">
            <a:noFill/>
            <a:miter lim="800000"/>
            <a:headEnd type="none" w="med" len="med"/>
            <a:tailEnd type="none" w="med" len="med"/>
          </a:ln>
        </p:spPr>
        <p:txBody>
          <a:bodyPr wrap="square" lIns="0" tIns="0" rIns="0" bIns="0" anchor="ctr">
            <a:prstTxWarp prst="textNoShape">
              <a:avLst/>
            </a:prstTxWarp>
            <a:spAutoFit/>
          </a:bodyPr>
          <a:lstStyle/>
          <a:p>
            <a:pPr algn="l"/>
            <a:r>
              <a:rPr lang="en-US" sz="7600" dirty="0" smtClean="0">
                <a:solidFill>
                  <a:srgbClr val="FFFFFF"/>
                </a:solidFill>
                <a:latin typeface="Bebas" charset="0"/>
                <a:ea typeface="Bebas" charset="0"/>
                <a:cs typeface="Bebas" charset="0"/>
                <a:sym typeface="Bebas" charset="0"/>
              </a:rPr>
              <a:t>THE BEST PROJECT ?</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467" y="363212"/>
            <a:ext cx="3572109" cy="3690000"/>
          </a:xfrm>
          <a:prstGeom prst="rect">
            <a:avLst/>
          </a:prstGeom>
        </p:spPr>
      </p:pic>
      <p:sp>
        <p:nvSpPr>
          <p:cNvPr id="8" name="Rectangle 6"/>
          <p:cNvSpPr>
            <a:spLocks/>
          </p:cNvSpPr>
          <p:nvPr/>
        </p:nvSpPr>
        <p:spPr bwMode="auto">
          <a:xfrm>
            <a:off x="3690575" y="5564266"/>
            <a:ext cx="5213215" cy="574774"/>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lnSpc>
                <a:spcPct val="80000"/>
              </a:lnSpc>
            </a:pPr>
            <a:r>
              <a:rPr lang="en-US" sz="3000" dirty="0" smtClean="0">
                <a:solidFill>
                  <a:srgbClr val="F2C144"/>
                </a:solidFill>
                <a:latin typeface="Montserrat" panose="00000500000000000000" pitchFamily="50" charset="0"/>
                <a:ea typeface="Helvetica Neue" charset="0"/>
                <a:cs typeface="Arial"/>
                <a:sym typeface="Helvetica Neue" charset="0"/>
              </a:rPr>
              <a:t>Quality &amp; more…</a:t>
            </a:r>
            <a:endParaRPr lang="en-US" sz="3000" dirty="0">
              <a:solidFill>
                <a:srgbClr val="F2C144"/>
              </a:solidFill>
              <a:latin typeface="Montserrat" panose="00000500000000000000" pitchFamily="50" charset="0"/>
              <a:ea typeface="Helvetica Neue" charset="0"/>
              <a:cs typeface="Arial"/>
              <a:sym typeface="Helvetica Neue" charset="0"/>
            </a:endParaRPr>
          </a:p>
        </p:txBody>
      </p:sp>
    </p:spTree>
    <p:extLst>
      <p:ext uri="{BB962C8B-B14F-4D97-AF65-F5344CB8AC3E}">
        <p14:creationId xmlns:p14="http://schemas.microsoft.com/office/powerpoint/2010/main" val="1489558434"/>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500"/>
                                        <p:tgtEl>
                                          <p:spTgt spid="4099"/>
                                        </p:tgtEl>
                                      </p:cBhvr>
                                    </p:animEffect>
                                    <p:anim calcmode="lin" valueType="num">
                                      <p:cBhvr>
                                        <p:cTn id="8" dur="500" fill="hold"/>
                                        <p:tgtEl>
                                          <p:spTgt spid="4099"/>
                                        </p:tgtEl>
                                        <p:attrNameLst>
                                          <p:attrName>ppt_x</p:attrName>
                                        </p:attrNameLst>
                                      </p:cBhvr>
                                      <p:tavLst>
                                        <p:tav tm="0">
                                          <p:val>
                                            <p:strVal val="#ppt_x"/>
                                          </p:val>
                                        </p:tav>
                                        <p:tav tm="100000">
                                          <p:val>
                                            <p:strVal val="#ppt_x"/>
                                          </p:val>
                                        </p:tav>
                                      </p:tavLst>
                                    </p:anim>
                                    <p:anim calcmode="lin" valueType="num">
                                      <p:cBhvr>
                                        <p:cTn id="9" dur="450" decel="100000" fill="hold"/>
                                        <p:tgtEl>
                                          <p:spTgt spid="4099"/>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4099"/>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450" decel="100000" fill="hold"/>
                                        <p:tgtEl>
                                          <p:spTgt spid="4"/>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4"/>
                                        </p:tgtEl>
                                        <p:attrNameLst>
                                          <p:attrName>ppt_y</p:attrName>
                                        </p:attrNameLst>
                                      </p:cBhvr>
                                      <p:tavLst>
                                        <p:tav tm="0">
                                          <p:val>
                                            <p:strVal val="#ppt_y-.03"/>
                                          </p:val>
                                        </p:tav>
                                        <p:tav tm="100000">
                                          <p:val>
                                            <p:strVal val="#ppt_y"/>
                                          </p:val>
                                        </p:tav>
                                      </p:tavLst>
                                    </p:anim>
                                  </p:childTnLst>
                                </p:cTn>
                              </p:par>
                            </p:childTnLst>
                          </p:cTn>
                        </p:par>
                        <p:par>
                          <p:cTn id="17" fill="hold">
                            <p:stCondLst>
                              <p:cond delay="500"/>
                            </p:stCondLst>
                            <p:childTnLst>
                              <p:par>
                                <p:cTn id="18" presetID="37" presetClass="entr" presetSubtype="0" fill="hold" grpId="0" nodeType="afterEffect">
                                  <p:stCondLst>
                                    <p:cond delay="0"/>
                                  </p:stCondLst>
                                  <p:childTnLst>
                                    <p:set>
                                      <p:cBhvr>
                                        <p:cTn id="19" dur="1" fill="hold">
                                          <p:stCondLst>
                                            <p:cond delay="0"/>
                                          </p:stCondLst>
                                        </p:cTn>
                                        <p:tgtEl>
                                          <p:spTgt spid="4097"/>
                                        </p:tgtEl>
                                        <p:attrNameLst>
                                          <p:attrName>style.visibility</p:attrName>
                                        </p:attrNameLst>
                                      </p:cBhvr>
                                      <p:to>
                                        <p:strVal val="visible"/>
                                      </p:to>
                                    </p:set>
                                    <p:animEffect transition="in" filter="fade">
                                      <p:cBhvr>
                                        <p:cTn id="20" dur="500"/>
                                        <p:tgtEl>
                                          <p:spTgt spid="4097"/>
                                        </p:tgtEl>
                                      </p:cBhvr>
                                    </p:animEffect>
                                    <p:anim calcmode="lin" valueType="num">
                                      <p:cBhvr>
                                        <p:cTn id="21" dur="500" fill="hold"/>
                                        <p:tgtEl>
                                          <p:spTgt spid="4097"/>
                                        </p:tgtEl>
                                        <p:attrNameLst>
                                          <p:attrName>ppt_x</p:attrName>
                                        </p:attrNameLst>
                                      </p:cBhvr>
                                      <p:tavLst>
                                        <p:tav tm="0">
                                          <p:val>
                                            <p:strVal val="#ppt_x"/>
                                          </p:val>
                                        </p:tav>
                                        <p:tav tm="100000">
                                          <p:val>
                                            <p:strVal val="#ppt_x"/>
                                          </p:val>
                                        </p:tav>
                                      </p:tavLst>
                                    </p:anim>
                                    <p:anim calcmode="lin" valueType="num">
                                      <p:cBhvr>
                                        <p:cTn id="22" dur="450" decel="100000" fill="hold"/>
                                        <p:tgtEl>
                                          <p:spTgt spid="4097"/>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4097"/>
                                        </p:tgtEl>
                                        <p:attrNameLst>
                                          <p:attrName>ppt_y</p:attrName>
                                        </p:attrNameLst>
                                      </p:cBhvr>
                                      <p:tavLst>
                                        <p:tav tm="0">
                                          <p:val>
                                            <p:strVal val="#ppt_y-.03"/>
                                          </p:val>
                                        </p:tav>
                                        <p:tav tm="100000">
                                          <p:val>
                                            <p:strVal val="#ppt_y"/>
                                          </p:val>
                                        </p:tav>
                                      </p:tavLst>
                                    </p:anim>
                                  </p:childTnLst>
                                </p:cTn>
                              </p:par>
                            </p:childTnLst>
                          </p:cTn>
                        </p:par>
                        <p:par>
                          <p:cTn id="24" fill="hold">
                            <p:stCondLst>
                              <p:cond delay="1000"/>
                            </p:stCondLst>
                            <p:childTnLst>
                              <p:par>
                                <p:cTn id="25" presetID="37" presetClass="entr" presetSubtype="0" fill="hold" grpId="0" nodeType="afterEffect">
                                  <p:stCondLst>
                                    <p:cond delay="0"/>
                                  </p:stCondLst>
                                  <p:childTnLst>
                                    <p:set>
                                      <p:cBhvr>
                                        <p:cTn id="26" dur="1" fill="hold">
                                          <p:stCondLst>
                                            <p:cond delay="0"/>
                                          </p:stCondLst>
                                        </p:cTn>
                                        <p:tgtEl>
                                          <p:spTgt spid="4098"/>
                                        </p:tgtEl>
                                        <p:attrNameLst>
                                          <p:attrName>style.visibility</p:attrName>
                                        </p:attrNameLst>
                                      </p:cBhvr>
                                      <p:to>
                                        <p:strVal val="visible"/>
                                      </p:to>
                                    </p:set>
                                    <p:animEffect transition="in" filter="fade">
                                      <p:cBhvr>
                                        <p:cTn id="27" dur="500"/>
                                        <p:tgtEl>
                                          <p:spTgt spid="4098"/>
                                        </p:tgtEl>
                                      </p:cBhvr>
                                    </p:animEffect>
                                    <p:anim calcmode="lin" valueType="num">
                                      <p:cBhvr>
                                        <p:cTn id="28" dur="500" fill="hold"/>
                                        <p:tgtEl>
                                          <p:spTgt spid="4098"/>
                                        </p:tgtEl>
                                        <p:attrNameLst>
                                          <p:attrName>ppt_x</p:attrName>
                                        </p:attrNameLst>
                                      </p:cBhvr>
                                      <p:tavLst>
                                        <p:tav tm="0">
                                          <p:val>
                                            <p:strVal val="#ppt_x"/>
                                          </p:val>
                                        </p:tav>
                                        <p:tav tm="100000">
                                          <p:val>
                                            <p:strVal val="#ppt_x"/>
                                          </p:val>
                                        </p:tav>
                                      </p:tavLst>
                                    </p:anim>
                                    <p:anim calcmode="lin" valueType="num">
                                      <p:cBhvr>
                                        <p:cTn id="29" dur="450" decel="100000" fill="hold"/>
                                        <p:tgtEl>
                                          <p:spTgt spid="4098"/>
                                        </p:tgtEl>
                                        <p:attrNameLst>
                                          <p:attrName>ppt_y</p:attrName>
                                        </p:attrNameLst>
                                      </p:cBhvr>
                                      <p:tavLst>
                                        <p:tav tm="0">
                                          <p:val>
                                            <p:strVal val="#ppt_y+1"/>
                                          </p:val>
                                        </p:tav>
                                        <p:tav tm="100000">
                                          <p:val>
                                            <p:strVal val="#ppt_y-.03"/>
                                          </p:val>
                                        </p:tav>
                                      </p:tavLst>
                                    </p:anim>
                                    <p:anim calcmode="lin" valueType="num">
                                      <p:cBhvr>
                                        <p:cTn id="30" dur="50" accel="100000" fill="hold">
                                          <p:stCondLst>
                                            <p:cond delay="450"/>
                                          </p:stCondLst>
                                        </p:cTn>
                                        <p:tgtEl>
                                          <p:spTgt spid="4098"/>
                                        </p:tgtEl>
                                        <p:attrNameLst>
                                          <p:attrName>ppt_y</p:attrName>
                                        </p:attrNameLst>
                                      </p:cBhvr>
                                      <p:tavLst>
                                        <p:tav tm="0">
                                          <p:val>
                                            <p:strVal val="#ppt_y-.03"/>
                                          </p:val>
                                        </p:tav>
                                        <p:tav tm="100000">
                                          <p:val>
                                            <p:strVal val="#ppt_y"/>
                                          </p:val>
                                        </p:tav>
                                      </p:tavLst>
                                    </p:anim>
                                  </p:childTnLst>
                                </p:cTn>
                              </p:par>
                            </p:childTnLst>
                          </p:cTn>
                        </p:par>
                        <p:par>
                          <p:cTn id="31" fill="hold">
                            <p:stCondLst>
                              <p:cond delay="1500"/>
                            </p:stCondLst>
                            <p:childTnLst>
                              <p:par>
                                <p:cTn id="32" presetID="2" presetClass="entr" presetSubtype="4" accel="50000" decel="50000" fill="hold" grpId="0" nodeType="afterEffect">
                                  <p:stCondLst>
                                    <p:cond delay="0"/>
                                  </p:stCondLst>
                                  <p:childTnLst>
                                    <p:set>
                                      <p:cBhvr>
                                        <p:cTn id="33" dur="1" fill="hold">
                                          <p:stCondLst>
                                            <p:cond delay="0"/>
                                          </p:stCondLst>
                                        </p:cTn>
                                        <p:tgtEl>
                                          <p:spTgt spid="4100"/>
                                        </p:tgtEl>
                                        <p:attrNameLst>
                                          <p:attrName>style.visibility</p:attrName>
                                        </p:attrNameLst>
                                      </p:cBhvr>
                                      <p:to>
                                        <p:strVal val="visible"/>
                                      </p:to>
                                    </p:set>
                                    <p:anim calcmode="lin" valueType="num">
                                      <p:cBhvr additive="base">
                                        <p:cTn id="34" dur="500" fill="hold"/>
                                        <p:tgtEl>
                                          <p:spTgt spid="4100"/>
                                        </p:tgtEl>
                                        <p:attrNameLst>
                                          <p:attrName>ppt_x</p:attrName>
                                        </p:attrNameLst>
                                      </p:cBhvr>
                                      <p:tavLst>
                                        <p:tav tm="0">
                                          <p:val>
                                            <p:strVal val="#ppt_x"/>
                                          </p:val>
                                        </p:tav>
                                        <p:tav tm="100000">
                                          <p:val>
                                            <p:strVal val="#ppt_x"/>
                                          </p:val>
                                        </p:tav>
                                      </p:tavLst>
                                    </p:anim>
                                    <p:anim calcmode="lin" valueType="num">
                                      <p:cBhvr additive="base">
                                        <p:cTn id="35" dur="500" fill="hold"/>
                                        <p:tgtEl>
                                          <p:spTgt spid="4100"/>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55"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strVal val="#ppt_w*0.70"/>
                                          </p:val>
                                        </p:tav>
                                        <p:tav tm="100000">
                                          <p:val>
                                            <p:strVal val="#ppt_w"/>
                                          </p:val>
                                        </p:tav>
                                      </p:tavLst>
                                    </p:anim>
                                    <p:anim calcmode="lin" valueType="num">
                                      <p:cBhvr>
                                        <p:cTn id="40" dur="500" fill="hold"/>
                                        <p:tgtEl>
                                          <p:spTgt spid="8"/>
                                        </p:tgtEl>
                                        <p:attrNameLst>
                                          <p:attrName>ppt_h</p:attrName>
                                        </p:attrNameLst>
                                      </p:cBhvr>
                                      <p:tavLst>
                                        <p:tav tm="0">
                                          <p:val>
                                            <p:strVal val="#ppt_h"/>
                                          </p:val>
                                        </p:tav>
                                        <p:tav tm="100000">
                                          <p:val>
                                            <p:strVal val="#ppt_h"/>
                                          </p:val>
                                        </p:tav>
                                      </p:tavLst>
                                    </p:anim>
                                    <p:animEffect transition="in" filter="fade">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animBg="1"/>
      <p:bldP spid="4098" grpId="0" animBg="1"/>
      <p:bldP spid="4099" grpId="0" animBg="1"/>
      <p:bldP spid="4100"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lide Number Placeholder 3"/>
          <p:cNvSpPr>
            <a:spLocks noGrp="1"/>
          </p:cNvSpPr>
          <p:nvPr>
            <p:ph type="sldNum" sz="quarter" idx="10"/>
          </p:nvPr>
        </p:nvSpPr>
        <p:spPr/>
        <p:txBody>
          <a:bodyPr/>
          <a:lstStyle/>
          <a:p>
            <a:fld id="{AEDC3BB5-5CF0-6747-8044-1905A579680B}" type="slidenum">
              <a:rPr lang="en-US"/>
              <a:pPr/>
              <a:t>39</a:t>
            </a:fld>
            <a:endParaRPr lang="en-US"/>
          </a:p>
        </p:txBody>
      </p:sp>
      <p:sp>
        <p:nvSpPr>
          <p:cNvPr id="42" name="AutoShape 14"/>
          <p:cNvSpPr>
            <a:spLocks/>
          </p:cNvSpPr>
          <p:nvPr/>
        </p:nvSpPr>
        <p:spPr bwMode="auto">
          <a:xfrm>
            <a:off x="2401534" y="208757"/>
            <a:ext cx="4333814"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3" name="Rectangle 15"/>
          <p:cNvSpPr>
            <a:spLocks/>
          </p:cNvSpPr>
          <p:nvPr/>
        </p:nvSpPr>
        <p:spPr bwMode="auto">
          <a:xfrm>
            <a:off x="2401533" y="365712"/>
            <a:ext cx="4333815"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SOFTWARE QUALITY ATTRIBUTES</a:t>
            </a:r>
            <a:endParaRPr lang="en-US" sz="2600" dirty="0">
              <a:solidFill>
                <a:srgbClr val="FFFFFF"/>
              </a:solidFill>
              <a:latin typeface="Bebas" charset="0"/>
              <a:ea typeface="Bebas" charset="0"/>
              <a:cs typeface="Bebas" charset="0"/>
              <a:sym typeface="Bebas" charset="0"/>
            </a:endParaRPr>
          </a:p>
        </p:txBody>
      </p:sp>
      <p:grpSp>
        <p:nvGrpSpPr>
          <p:cNvPr id="4" name="Groupe 3"/>
          <p:cNvGrpSpPr/>
          <p:nvPr/>
        </p:nvGrpSpPr>
        <p:grpSpPr>
          <a:xfrm>
            <a:off x="1752599" y="1270375"/>
            <a:ext cx="5382056" cy="4032250"/>
            <a:chOff x="1752599" y="1270375"/>
            <a:chExt cx="5382056" cy="4032250"/>
          </a:xfrm>
        </p:grpSpPr>
        <p:grpSp>
          <p:nvGrpSpPr>
            <p:cNvPr id="38" name="Group 37"/>
            <p:cNvGrpSpPr/>
            <p:nvPr/>
          </p:nvGrpSpPr>
          <p:grpSpPr>
            <a:xfrm>
              <a:off x="2867455" y="1383277"/>
              <a:ext cx="4267200" cy="3733800"/>
              <a:chOff x="17429163" y="2719539"/>
              <a:chExt cx="5437388" cy="8932079"/>
            </a:xfrm>
          </p:grpSpPr>
          <p:sp>
            <p:nvSpPr>
              <p:cNvPr id="35849" name="Rectangle 9"/>
              <p:cNvSpPr>
                <a:spLocks/>
              </p:cNvSpPr>
              <p:nvPr/>
            </p:nvSpPr>
            <p:spPr bwMode="auto">
              <a:xfrm>
                <a:off x="17429163" y="2719539"/>
                <a:ext cx="4826000" cy="9017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r>
                  <a:rPr lang="en-US" sz="2000" dirty="0" smtClean="0">
                    <a:solidFill>
                      <a:srgbClr val="3C3C3C"/>
                    </a:solidFill>
                    <a:latin typeface="Bebas" charset="0"/>
                    <a:ea typeface="Bebas" charset="0"/>
                    <a:cs typeface="Bebas" charset="0"/>
                    <a:sym typeface="Bebas" charset="0"/>
                  </a:rPr>
                  <a:t>USABILITY</a:t>
                </a:r>
                <a:endParaRPr lang="en-US" sz="2000" dirty="0">
                  <a:solidFill>
                    <a:srgbClr val="3C3C3C"/>
                  </a:solidFill>
                  <a:latin typeface="Bebas" charset="0"/>
                  <a:ea typeface="Bebas" charset="0"/>
                  <a:cs typeface="Bebas" charset="0"/>
                  <a:sym typeface="Bebas" charset="0"/>
                </a:endParaRPr>
              </a:p>
            </p:txBody>
          </p:sp>
          <p:sp>
            <p:nvSpPr>
              <p:cNvPr id="35850" name="Rectangle 10"/>
              <p:cNvSpPr>
                <a:spLocks/>
              </p:cNvSpPr>
              <p:nvPr/>
            </p:nvSpPr>
            <p:spPr bwMode="auto">
              <a:xfrm>
                <a:off x="17429163" y="3637150"/>
                <a:ext cx="5437388" cy="736271"/>
              </a:xfrm>
              <a:prstGeom prst="rect">
                <a:avLst/>
              </a:prstGeom>
              <a:noFill/>
              <a:ln w="12700" cap="flat">
                <a:noFill/>
                <a:miter lim="800000"/>
                <a:headEnd type="none" w="med" len="med"/>
                <a:tailEnd type="none" w="med" len="med"/>
              </a:ln>
            </p:spPr>
            <p:txBody>
              <a:bodyPr wrap="square" lIns="0" tIns="0" rIns="0" bIns="0" anchor="ctr">
                <a:prstTxWarp prst="textNoShape">
                  <a:avLst/>
                </a:prstTxWarp>
                <a:spAutoFit/>
              </a:bodyPr>
              <a:lstStyle/>
              <a:p>
                <a:pPr algn="l"/>
                <a:r>
                  <a:rPr lang="en-US" sz="2000" dirty="0" smtClean="0">
                    <a:solidFill>
                      <a:srgbClr val="3C3C3C"/>
                    </a:solidFill>
                    <a:latin typeface="Arial"/>
                    <a:ea typeface="Helvetica Neue Light" charset="0"/>
                    <a:cs typeface="Arial"/>
                    <a:sym typeface="Helvetica Neue Light" charset="0"/>
                  </a:rPr>
                  <a:t>User-Friendly solution</a:t>
                </a:r>
                <a:endParaRPr lang="en-US" sz="2000" dirty="0">
                  <a:solidFill>
                    <a:srgbClr val="3C3C3C"/>
                  </a:solidFill>
                  <a:latin typeface="Arial"/>
                  <a:ea typeface="Helvetica Neue Light" charset="0"/>
                  <a:cs typeface="Arial"/>
                  <a:sym typeface="Helvetica Neue Light" charset="0"/>
                </a:endParaRPr>
              </a:p>
            </p:txBody>
          </p:sp>
          <p:sp>
            <p:nvSpPr>
              <p:cNvPr id="35855" name="Rectangle 15"/>
              <p:cNvSpPr>
                <a:spLocks/>
              </p:cNvSpPr>
              <p:nvPr/>
            </p:nvSpPr>
            <p:spPr bwMode="auto">
              <a:xfrm>
                <a:off x="17429163" y="6365286"/>
                <a:ext cx="4826001" cy="9017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r>
                  <a:rPr lang="en-US" sz="2000" dirty="0" smtClean="0">
                    <a:solidFill>
                      <a:srgbClr val="3C3C3C"/>
                    </a:solidFill>
                    <a:latin typeface="Bebas" charset="0"/>
                    <a:ea typeface="Bebas" charset="0"/>
                    <a:cs typeface="Bebas" charset="0"/>
                    <a:sym typeface="Bebas" charset="0"/>
                  </a:rPr>
                  <a:t>MODULARITY</a:t>
                </a:r>
                <a:endParaRPr lang="en-US" sz="2000" dirty="0">
                  <a:solidFill>
                    <a:srgbClr val="3C3C3C"/>
                  </a:solidFill>
                  <a:latin typeface="Bebas" charset="0"/>
                  <a:ea typeface="Bebas" charset="0"/>
                  <a:cs typeface="Bebas" charset="0"/>
                  <a:sym typeface="Bebas" charset="0"/>
                </a:endParaRPr>
              </a:p>
            </p:txBody>
          </p:sp>
          <p:sp>
            <p:nvSpPr>
              <p:cNvPr id="35856" name="Rectangle 16"/>
              <p:cNvSpPr>
                <a:spLocks/>
              </p:cNvSpPr>
              <p:nvPr/>
            </p:nvSpPr>
            <p:spPr bwMode="auto">
              <a:xfrm>
                <a:off x="17429163" y="7319115"/>
                <a:ext cx="5437388" cy="736271"/>
              </a:xfrm>
              <a:prstGeom prst="rect">
                <a:avLst/>
              </a:prstGeom>
              <a:noFill/>
              <a:ln w="12700" cap="flat">
                <a:noFill/>
                <a:miter lim="800000"/>
                <a:headEnd type="none" w="med" len="med"/>
                <a:tailEnd type="none" w="med" len="med"/>
              </a:ln>
            </p:spPr>
            <p:txBody>
              <a:bodyPr wrap="square" lIns="0" tIns="0" rIns="0" bIns="0" anchor="ctr">
                <a:prstTxWarp prst="textNoShape">
                  <a:avLst/>
                </a:prstTxWarp>
                <a:spAutoFit/>
              </a:bodyPr>
              <a:lstStyle/>
              <a:p>
                <a:pPr algn="l"/>
                <a:r>
                  <a:rPr lang="en-US" sz="2000" dirty="0" smtClean="0">
                    <a:solidFill>
                      <a:srgbClr val="3C3C3C"/>
                    </a:solidFill>
                    <a:latin typeface="Arial"/>
                    <a:ea typeface="Helvetica Neue Light" charset="0"/>
                    <a:cs typeface="Arial"/>
                    <a:sym typeface="Helvetica Neue Light" charset="0"/>
                  </a:rPr>
                  <a:t>Easier bug fixing</a:t>
                </a:r>
                <a:endParaRPr lang="en-US" sz="2000" dirty="0">
                  <a:solidFill>
                    <a:srgbClr val="3C3C3C"/>
                  </a:solidFill>
                  <a:latin typeface="Arial"/>
                  <a:ea typeface="Helvetica Neue Light" charset="0"/>
                  <a:cs typeface="Arial"/>
                  <a:sym typeface="Helvetica Neue Light" charset="0"/>
                </a:endParaRPr>
              </a:p>
            </p:txBody>
          </p:sp>
          <p:sp>
            <p:nvSpPr>
              <p:cNvPr id="35857" name="Rectangle 17"/>
              <p:cNvSpPr>
                <a:spLocks/>
              </p:cNvSpPr>
              <p:nvPr/>
            </p:nvSpPr>
            <p:spPr bwMode="auto">
              <a:xfrm>
                <a:off x="17429163" y="10070635"/>
                <a:ext cx="4826001" cy="9017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r>
                  <a:rPr lang="en-US" sz="2000" dirty="0" smtClean="0">
                    <a:solidFill>
                      <a:srgbClr val="3C3C3C"/>
                    </a:solidFill>
                    <a:latin typeface="Bebas" charset="0"/>
                    <a:ea typeface="Bebas" charset="0"/>
                    <a:cs typeface="Bebas" charset="0"/>
                    <a:sym typeface="Bebas" charset="0"/>
                  </a:rPr>
                  <a:t>EFFICIENCY</a:t>
                </a:r>
                <a:endParaRPr lang="en-US" sz="2000" dirty="0">
                  <a:solidFill>
                    <a:srgbClr val="3C3C3C"/>
                  </a:solidFill>
                  <a:latin typeface="Bebas" charset="0"/>
                  <a:ea typeface="Bebas" charset="0"/>
                  <a:cs typeface="Bebas" charset="0"/>
                  <a:sym typeface="Bebas" charset="0"/>
                </a:endParaRPr>
              </a:p>
            </p:txBody>
          </p:sp>
          <p:sp>
            <p:nvSpPr>
              <p:cNvPr id="35858" name="Rectangle 18"/>
              <p:cNvSpPr>
                <a:spLocks/>
              </p:cNvSpPr>
              <p:nvPr/>
            </p:nvSpPr>
            <p:spPr bwMode="auto">
              <a:xfrm>
                <a:off x="17429163" y="10915347"/>
                <a:ext cx="5437388" cy="736271"/>
              </a:xfrm>
              <a:prstGeom prst="rect">
                <a:avLst/>
              </a:prstGeom>
              <a:noFill/>
              <a:ln w="12700" cap="flat">
                <a:noFill/>
                <a:miter lim="800000"/>
                <a:headEnd type="none" w="med" len="med"/>
                <a:tailEnd type="none" w="med" len="med"/>
              </a:ln>
            </p:spPr>
            <p:txBody>
              <a:bodyPr wrap="square" lIns="0" tIns="0" rIns="0" bIns="0" anchor="ctr">
                <a:prstTxWarp prst="textNoShape">
                  <a:avLst/>
                </a:prstTxWarp>
                <a:spAutoFit/>
              </a:bodyPr>
              <a:lstStyle/>
              <a:p>
                <a:pPr algn="l"/>
                <a:r>
                  <a:rPr lang="en-US" sz="2000" dirty="0" smtClean="0">
                    <a:solidFill>
                      <a:srgbClr val="3C3C3C"/>
                    </a:solidFill>
                    <a:latin typeface="Arial"/>
                    <a:ea typeface="Helvetica Neue Light" charset="0"/>
                    <a:cs typeface="Arial"/>
                    <a:sym typeface="Helvetica Neue Light" charset="0"/>
                  </a:rPr>
                  <a:t>Light and quick solution</a:t>
                </a:r>
                <a:endParaRPr lang="en-US" sz="2000" dirty="0">
                  <a:solidFill>
                    <a:srgbClr val="3C3C3C"/>
                  </a:solidFill>
                  <a:latin typeface="Arial"/>
                  <a:ea typeface="Helvetica Neue Light" charset="0"/>
                  <a:cs typeface="Arial"/>
                  <a:sym typeface="Helvetica Neue Light" charset="0"/>
                </a:endParaRPr>
              </a:p>
            </p:txBody>
          </p:sp>
        </p:grpSp>
        <p:sp>
          <p:nvSpPr>
            <p:cNvPr id="35844" name="AutoShape 4"/>
            <p:cNvSpPr>
              <a:spLocks/>
            </p:cNvSpPr>
            <p:nvPr/>
          </p:nvSpPr>
          <p:spPr bwMode="auto">
            <a:xfrm>
              <a:off x="1752600" y="1270375"/>
              <a:ext cx="841177" cy="938343"/>
            </a:xfrm>
            <a:custGeom>
              <a:avLst/>
              <a:gdLst>
                <a:gd name="T0" fmla="*/ 10800 w 21600"/>
                <a:gd name="T1" fmla="*/ 10800 h 21600"/>
              </a:gdLst>
              <a:ahLst/>
              <a:cxnLst>
                <a:cxn ang="0">
                  <a:pos x="T0" y="T1"/>
                </a:cxn>
              </a:cxnLst>
              <a:rect l="0" t="0" r="r" b="b"/>
              <a:pathLst>
                <a:path w="21600" h="21600">
                  <a:moveTo>
                    <a:pt x="10800" y="0"/>
                  </a:moveTo>
                  <a:cubicBezTo>
                    <a:pt x="16764" y="0"/>
                    <a:pt x="21600" y="4835"/>
                    <a:pt x="21600" y="10800"/>
                  </a:cubicBezTo>
                  <a:cubicBezTo>
                    <a:pt x="21600" y="16764"/>
                    <a:pt x="16764" y="21600"/>
                    <a:pt x="10800" y="21600"/>
                  </a:cubicBezTo>
                  <a:cubicBezTo>
                    <a:pt x="4835" y="21600"/>
                    <a:pt x="0" y="16764"/>
                    <a:pt x="0" y="10800"/>
                  </a:cubicBezTo>
                  <a:cubicBezTo>
                    <a:pt x="0" y="4835"/>
                    <a:pt x="4835" y="0"/>
                    <a:pt x="10800" y="0"/>
                  </a:cubicBezTo>
                  <a:close/>
                  <a:moveTo>
                    <a:pt x="10800" y="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5845" name="AutoShape 5"/>
            <p:cNvSpPr>
              <a:spLocks/>
            </p:cNvSpPr>
            <p:nvPr/>
          </p:nvSpPr>
          <p:spPr bwMode="auto">
            <a:xfrm>
              <a:off x="1752599" y="2795963"/>
              <a:ext cx="841177" cy="939007"/>
            </a:xfrm>
            <a:custGeom>
              <a:avLst/>
              <a:gdLst>
                <a:gd name="T0" fmla="*/ 10800 w 21600"/>
                <a:gd name="T1" fmla="*/ 10800 h 21600"/>
              </a:gdLst>
              <a:ahLst/>
              <a:cxnLst>
                <a:cxn ang="0">
                  <a:pos x="T0" y="T1"/>
                </a:cxn>
              </a:cxnLst>
              <a:rect l="0" t="0" r="r" b="b"/>
              <a:pathLst>
                <a:path w="21600" h="21600">
                  <a:moveTo>
                    <a:pt x="10800" y="0"/>
                  </a:moveTo>
                  <a:cubicBezTo>
                    <a:pt x="16764" y="0"/>
                    <a:pt x="21600" y="4835"/>
                    <a:pt x="21600" y="10800"/>
                  </a:cubicBezTo>
                  <a:cubicBezTo>
                    <a:pt x="21600" y="16764"/>
                    <a:pt x="16764" y="21600"/>
                    <a:pt x="10800" y="21600"/>
                  </a:cubicBezTo>
                  <a:cubicBezTo>
                    <a:pt x="4835" y="21600"/>
                    <a:pt x="0" y="16764"/>
                    <a:pt x="0" y="10800"/>
                  </a:cubicBezTo>
                  <a:cubicBezTo>
                    <a:pt x="0" y="4835"/>
                    <a:pt x="4835" y="0"/>
                    <a:pt x="10800" y="0"/>
                  </a:cubicBezTo>
                  <a:close/>
                  <a:moveTo>
                    <a:pt x="10800" y="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5846" name="AutoShape 6"/>
            <p:cNvSpPr>
              <a:spLocks/>
            </p:cNvSpPr>
            <p:nvPr/>
          </p:nvSpPr>
          <p:spPr bwMode="auto">
            <a:xfrm>
              <a:off x="1752600" y="4363619"/>
              <a:ext cx="841177" cy="939006"/>
            </a:xfrm>
            <a:custGeom>
              <a:avLst/>
              <a:gdLst>
                <a:gd name="T0" fmla="*/ 10800 w 21600"/>
                <a:gd name="T1" fmla="*/ 10800 h 21600"/>
              </a:gdLst>
              <a:ahLst/>
              <a:cxnLst>
                <a:cxn ang="0">
                  <a:pos x="T0" y="T1"/>
                </a:cxn>
              </a:cxnLst>
              <a:rect l="0" t="0" r="r" b="b"/>
              <a:pathLst>
                <a:path w="21600" h="21600">
                  <a:moveTo>
                    <a:pt x="10800" y="0"/>
                  </a:moveTo>
                  <a:cubicBezTo>
                    <a:pt x="16764" y="0"/>
                    <a:pt x="21600" y="4835"/>
                    <a:pt x="21600" y="10800"/>
                  </a:cubicBezTo>
                  <a:cubicBezTo>
                    <a:pt x="21600" y="16764"/>
                    <a:pt x="16764" y="21600"/>
                    <a:pt x="10800" y="21600"/>
                  </a:cubicBezTo>
                  <a:cubicBezTo>
                    <a:pt x="4835" y="21600"/>
                    <a:pt x="0" y="16764"/>
                    <a:pt x="0" y="10800"/>
                  </a:cubicBezTo>
                  <a:cubicBezTo>
                    <a:pt x="0" y="4835"/>
                    <a:pt x="4835" y="0"/>
                    <a:pt x="10800" y="0"/>
                  </a:cubicBezTo>
                  <a:close/>
                  <a:moveTo>
                    <a:pt x="10800" y="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4406" y="1410765"/>
              <a:ext cx="657561" cy="657561"/>
            </a:xfrm>
            <a:prstGeom prst="rect">
              <a:avLst/>
            </a:prstGeom>
          </p:spPr>
        </p:pic>
        <p:pic>
          <p:nvPicPr>
            <p:cNvPr id="3" name="Imag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44406" y="4504341"/>
              <a:ext cx="657561" cy="657561"/>
            </a:xfrm>
            <a:prstGeom prst="rect">
              <a:avLst/>
            </a:prstGeom>
          </p:spPr>
        </p:pic>
        <p:pic>
          <p:nvPicPr>
            <p:cNvPr id="5" name="Imag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43167" y="2956768"/>
              <a:ext cx="658800" cy="658800"/>
            </a:xfrm>
            <a:prstGeom prst="rect">
              <a:avLst/>
            </a:prstGeom>
          </p:spPr>
        </p:pic>
      </p:grpSp>
    </p:spTree>
    <p:extLst>
      <p:ext uri="{BB962C8B-B14F-4D97-AF65-F5344CB8AC3E}">
        <p14:creationId xmlns:p14="http://schemas.microsoft.com/office/powerpoint/2010/main" val="1337526070"/>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498DB"/>
        </a:solidFill>
        <a:effectLst/>
      </p:bgPr>
    </p:bg>
    <p:spTree>
      <p:nvGrpSpPr>
        <p:cNvPr id="1" name=""/>
        <p:cNvGrpSpPr/>
        <p:nvPr/>
      </p:nvGrpSpPr>
      <p:grpSpPr>
        <a:xfrm>
          <a:off x="0" y="0"/>
          <a:ext cx="0" cy="0"/>
          <a:chOff x="0" y="0"/>
          <a:chExt cx="0" cy="0"/>
        </a:xfrm>
      </p:grpSpPr>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838200"/>
            <a:ext cx="4310047" cy="4452292"/>
          </a:xfrm>
          <a:prstGeom prst="rect">
            <a:avLst/>
          </a:prstGeom>
        </p:spPr>
      </p:pic>
      <p:sp>
        <p:nvSpPr>
          <p:cNvPr id="5" name="ZoneTexte 4"/>
          <p:cNvSpPr txBox="1"/>
          <p:nvPr/>
        </p:nvSpPr>
        <p:spPr>
          <a:xfrm>
            <a:off x="4876800" y="2094850"/>
            <a:ext cx="3810000" cy="1938992"/>
          </a:xfrm>
          <a:prstGeom prst="rect">
            <a:avLst/>
          </a:prstGeom>
          <a:noFill/>
        </p:spPr>
        <p:txBody>
          <a:bodyPr wrap="square" rtlCol="0">
            <a:spAutoFit/>
          </a:bodyPr>
          <a:lstStyle/>
          <a:p>
            <a:pPr algn="l"/>
            <a:r>
              <a:rPr lang="en-US" sz="3000" dirty="0" smtClean="0">
                <a:solidFill>
                  <a:srgbClr val="FFFFFF"/>
                </a:solidFill>
                <a:latin typeface="Montserrat" panose="00000500000000000000" pitchFamily="50" charset="0"/>
              </a:rPr>
              <a:t>“ARYA is an easy to use, yet powerful ESB qualification tool”</a:t>
            </a:r>
            <a:endParaRPr lang="en-US" sz="3000" dirty="0">
              <a:solidFill>
                <a:srgbClr val="FFFFFF"/>
              </a:solidFill>
              <a:latin typeface="Montserrat" panose="00000500000000000000" pitchFamily="50" charset="0"/>
            </a:endParaRPr>
          </a:p>
        </p:txBody>
      </p:sp>
    </p:spTree>
    <p:extLst>
      <p:ext uri="{BB962C8B-B14F-4D97-AF65-F5344CB8AC3E}">
        <p14:creationId xmlns:p14="http://schemas.microsoft.com/office/powerpoint/2010/main" val="3499333015"/>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3"/>
          <p:cNvSpPr>
            <a:spLocks noGrp="1"/>
          </p:cNvSpPr>
          <p:nvPr>
            <p:ph type="sldNum" sz="quarter" idx="10"/>
          </p:nvPr>
        </p:nvSpPr>
        <p:spPr/>
        <p:txBody>
          <a:bodyPr/>
          <a:lstStyle/>
          <a:p>
            <a:fld id="{17B0B5B4-C8E9-1E4B-B954-AF2FE0EAB397}" type="slidenum">
              <a:rPr lang="en-US"/>
              <a:pPr/>
              <a:t>40</a:t>
            </a:fld>
            <a:endParaRPr lang="en-US"/>
          </a:p>
        </p:txBody>
      </p:sp>
      <p:sp>
        <p:nvSpPr>
          <p:cNvPr id="22529" name="AutoShape 1"/>
          <p:cNvSpPr>
            <a:spLocks/>
          </p:cNvSpPr>
          <p:nvPr/>
        </p:nvSpPr>
        <p:spPr bwMode="auto">
          <a:xfrm>
            <a:off x="6046589" y="0"/>
            <a:ext cx="3068241" cy="3098800"/>
          </a:xfrm>
          <a:custGeom>
            <a:avLst/>
            <a:gdLst>
              <a:gd name="T0" fmla="*/ 10800 w 21600"/>
              <a:gd name="T1" fmla="*/ 10800 h 21600"/>
            </a:gdLst>
            <a:ahLst/>
            <a:cxnLst>
              <a:cxn ang="0">
                <a:pos x="T0" y="T1"/>
              </a:cxn>
            </a:cxnLst>
            <a:rect l="0" t="0" r="r" b="b"/>
            <a:pathLst>
              <a:path w="21600" h="21600">
                <a:moveTo>
                  <a:pt x="13579" y="21600"/>
                </a:moveTo>
                <a:lnTo>
                  <a:pt x="0" y="21600"/>
                </a:lnTo>
                <a:lnTo>
                  <a:pt x="8021" y="0"/>
                </a:lnTo>
                <a:lnTo>
                  <a:pt x="21600" y="0"/>
                </a:lnTo>
                <a:cubicBezTo>
                  <a:pt x="21600" y="0"/>
                  <a:pt x="13579" y="21600"/>
                  <a:pt x="13579" y="21600"/>
                </a:cubicBezTo>
                <a:close/>
                <a:moveTo>
                  <a:pt x="13579" y="21600"/>
                </a:moveTo>
              </a:path>
            </a:pathLst>
          </a:custGeom>
          <a:solidFill>
            <a:srgbClr val="FF7BAC"/>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22530" name="AutoShape 2"/>
          <p:cNvSpPr>
            <a:spLocks/>
          </p:cNvSpPr>
          <p:nvPr/>
        </p:nvSpPr>
        <p:spPr bwMode="auto">
          <a:xfrm>
            <a:off x="3733800" y="1935957"/>
            <a:ext cx="3068836" cy="3098800"/>
          </a:xfrm>
          <a:custGeom>
            <a:avLst/>
            <a:gdLst>
              <a:gd name="T0" fmla="*/ 10800 w 21600"/>
              <a:gd name="T1" fmla="*/ 10800 h 21600"/>
            </a:gdLst>
            <a:ahLst/>
            <a:cxnLst>
              <a:cxn ang="0">
                <a:pos x="T0" y="T1"/>
              </a:cxn>
            </a:cxnLst>
            <a:rect l="0" t="0" r="r" b="b"/>
            <a:pathLst>
              <a:path w="21600" h="21600">
                <a:moveTo>
                  <a:pt x="13579" y="21600"/>
                </a:moveTo>
                <a:lnTo>
                  <a:pt x="0" y="21600"/>
                </a:lnTo>
                <a:lnTo>
                  <a:pt x="8021" y="0"/>
                </a:lnTo>
                <a:lnTo>
                  <a:pt x="21600" y="0"/>
                </a:lnTo>
                <a:cubicBezTo>
                  <a:pt x="21600" y="0"/>
                  <a:pt x="13579" y="21600"/>
                  <a:pt x="13579" y="21600"/>
                </a:cubicBezTo>
                <a:close/>
                <a:moveTo>
                  <a:pt x="13579" y="21600"/>
                </a:moveTo>
              </a:path>
            </a:pathLst>
          </a:custGeom>
          <a:solidFill>
            <a:srgbClr val="79C842"/>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22536" name="AutoShape 8"/>
          <p:cNvSpPr>
            <a:spLocks/>
          </p:cNvSpPr>
          <p:nvPr/>
        </p:nvSpPr>
        <p:spPr bwMode="auto">
          <a:xfrm>
            <a:off x="1447800" y="3821907"/>
            <a:ext cx="3068241" cy="3098800"/>
          </a:xfrm>
          <a:custGeom>
            <a:avLst/>
            <a:gdLst>
              <a:gd name="T0" fmla="*/ 10800 w 21600"/>
              <a:gd name="T1" fmla="*/ 10800 h 21600"/>
            </a:gdLst>
            <a:ahLst/>
            <a:cxnLst>
              <a:cxn ang="0">
                <a:pos x="T0" y="T1"/>
              </a:cxn>
            </a:cxnLst>
            <a:rect l="0" t="0" r="r" b="b"/>
            <a:pathLst>
              <a:path w="21600" h="21600">
                <a:moveTo>
                  <a:pt x="13579" y="21600"/>
                </a:moveTo>
                <a:lnTo>
                  <a:pt x="0" y="21600"/>
                </a:lnTo>
                <a:lnTo>
                  <a:pt x="8021" y="0"/>
                </a:lnTo>
                <a:lnTo>
                  <a:pt x="21600" y="0"/>
                </a:lnTo>
                <a:cubicBezTo>
                  <a:pt x="21600" y="0"/>
                  <a:pt x="13579" y="21600"/>
                  <a:pt x="13579" y="21600"/>
                </a:cubicBezTo>
                <a:close/>
                <a:moveTo>
                  <a:pt x="13579" y="21600"/>
                </a:moveTo>
              </a:path>
            </a:pathLst>
          </a:custGeom>
          <a:solidFill>
            <a:srgbClr val="FF931D"/>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22537" name="Rectangle 9"/>
          <p:cNvSpPr>
            <a:spLocks/>
          </p:cNvSpPr>
          <p:nvPr/>
        </p:nvSpPr>
        <p:spPr bwMode="auto">
          <a:xfrm>
            <a:off x="2292159" y="4365625"/>
            <a:ext cx="1761530" cy="1060450"/>
          </a:xfrm>
          <a:prstGeom prst="rect">
            <a:avLst/>
          </a:prstGeom>
          <a:noFill/>
          <a:ln w="12700" cap="flat">
            <a:noFill/>
            <a:miter lim="800000"/>
            <a:headEnd type="none" w="med" len="med"/>
            <a:tailEnd type="none" w="med" len="med"/>
          </a:ln>
        </p:spPr>
        <p:txBody>
          <a:bodyPr lIns="16002" tIns="16002" rIns="16002" bIns="16002" anchor="ctr">
            <a:prstTxWarp prst="textNoShape">
              <a:avLst/>
            </a:prstTxWarp>
          </a:bodyPr>
          <a:lstStyle/>
          <a:p>
            <a:pPr algn="l">
              <a:tabLst>
                <a:tab pos="448056" algn="l"/>
              </a:tabLst>
            </a:pPr>
            <a:r>
              <a:rPr lang="en-US" sz="5300" b="1" dirty="0" smtClean="0">
                <a:solidFill>
                  <a:srgbClr val="FFFFFF"/>
                </a:solidFill>
                <a:latin typeface="Arial"/>
                <a:ea typeface="Helvetica Neue" charset="0"/>
                <a:cs typeface="Arial"/>
                <a:sym typeface="Helvetica Neue" charset="0"/>
              </a:rPr>
              <a:t>Junit</a:t>
            </a:r>
            <a:endParaRPr lang="en-US" sz="5300" b="1" dirty="0">
              <a:solidFill>
                <a:srgbClr val="FFFFFF"/>
              </a:solidFill>
              <a:latin typeface="Arial"/>
              <a:ea typeface="Helvetica Neue" charset="0"/>
              <a:cs typeface="Arial"/>
              <a:sym typeface="Helvetica Neue" charset="0"/>
            </a:endParaRPr>
          </a:p>
        </p:txBody>
      </p:sp>
      <p:sp>
        <p:nvSpPr>
          <p:cNvPr id="22538" name="Rectangle 10"/>
          <p:cNvSpPr>
            <a:spLocks/>
          </p:cNvSpPr>
          <p:nvPr/>
        </p:nvSpPr>
        <p:spPr bwMode="auto">
          <a:xfrm>
            <a:off x="6858000" y="457200"/>
            <a:ext cx="1852613" cy="1060450"/>
          </a:xfrm>
          <a:prstGeom prst="rect">
            <a:avLst/>
          </a:prstGeom>
          <a:noFill/>
          <a:ln w="12700" cap="flat">
            <a:noFill/>
            <a:miter lim="800000"/>
            <a:headEnd type="none" w="med" len="med"/>
            <a:tailEnd type="none" w="med" len="med"/>
          </a:ln>
        </p:spPr>
        <p:txBody>
          <a:bodyPr lIns="16002" tIns="16002" rIns="16002" bIns="16002" anchor="ctr">
            <a:prstTxWarp prst="textNoShape">
              <a:avLst/>
            </a:prstTxWarp>
          </a:bodyPr>
          <a:lstStyle/>
          <a:p>
            <a:pPr algn="l">
              <a:tabLst>
                <a:tab pos="448056" algn="l"/>
              </a:tabLst>
            </a:pPr>
            <a:r>
              <a:rPr lang="en-US" sz="4500" b="1" dirty="0" smtClean="0">
                <a:solidFill>
                  <a:srgbClr val="FFFFFF"/>
                </a:solidFill>
                <a:latin typeface="Arial"/>
                <a:ea typeface="Helvetica Neue" charset="0"/>
                <a:cs typeface="Arial"/>
                <a:sym typeface="Helvetica Neue" charset="0"/>
              </a:rPr>
              <a:t>Defect</a:t>
            </a:r>
            <a:endParaRPr lang="en-US" sz="4500" b="1" dirty="0">
              <a:solidFill>
                <a:srgbClr val="FFFFFF"/>
              </a:solidFill>
              <a:latin typeface="Arial"/>
              <a:ea typeface="Helvetica Neue" charset="0"/>
              <a:cs typeface="Arial"/>
              <a:sym typeface="Helvetica Neue" charset="0"/>
            </a:endParaRPr>
          </a:p>
        </p:txBody>
      </p:sp>
      <p:sp>
        <p:nvSpPr>
          <p:cNvPr id="22545" name="Rectangle 17"/>
          <p:cNvSpPr>
            <a:spLocks/>
          </p:cNvSpPr>
          <p:nvPr/>
        </p:nvSpPr>
        <p:spPr bwMode="auto">
          <a:xfrm>
            <a:off x="4572000" y="2451100"/>
            <a:ext cx="1850231" cy="1060450"/>
          </a:xfrm>
          <a:prstGeom prst="rect">
            <a:avLst/>
          </a:prstGeom>
          <a:noFill/>
          <a:ln w="12700" cap="flat">
            <a:noFill/>
            <a:miter lim="800000"/>
            <a:headEnd type="none" w="med" len="med"/>
            <a:tailEnd type="none" w="med" len="med"/>
          </a:ln>
        </p:spPr>
        <p:txBody>
          <a:bodyPr lIns="16002" tIns="16002" rIns="16002" bIns="16002" anchor="ctr">
            <a:prstTxWarp prst="textNoShape">
              <a:avLst/>
            </a:prstTxWarp>
          </a:bodyPr>
          <a:lstStyle/>
          <a:p>
            <a:pPr algn="l">
              <a:tabLst>
                <a:tab pos="448056" algn="l"/>
              </a:tabLst>
            </a:pPr>
            <a:r>
              <a:rPr lang="en-US" sz="5300" b="1" dirty="0" smtClean="0">
                <a:solidFill>
                  <a:srgbClr val="FFFFFF"/>
                </a:solidFill>
                <a:latin typeface="Arial"/>
                <a:ea typeface="Helvetica Neue" charset="0"/>
                <a:cs typeface="Arial"/>
                <a:sym typeface="Helvetica Neue" charset="0"/>
              </a:rPr>
              <a:t>Strict</a:t>
            </a:r>
            <a:endParaRPr lang="en-US" sz="5300" b="1" dirty="0">
              <a:solidFill>
                <a:srgbClr val="FFFFFF"/>
              </a:solidFill>
              <a:latin typeface="Arial"/>
              <a:ea typeface="Helvetica Neue" charset="0"/>
              <a:cs typeface="Arial"/>
              <a:sym typeface="Helvetica Neue" charset="0"/>
            </a:endParaRPr>
          </a:p>
        </p:txBody>
      </p:sp>
      <p:sp>
        <p:nvSpPr>
          <p:cNvPr id="22540" name="Rectangle 12"/>
          <p:cNvSpPr>
            <a:spLocks/>
          </p:cNvSpPr>
          <p:nvPr/>
        </p:nvSpPr>
        <p:spPr bwMode="auto">
          <a:xfrm>
            <a:off x="6705600" y="1804393"/>
            <a:ext cx="1600200" cy="996950"/>
          </a:xfrm>
          <a:prstGeom prst="rect">
            <a:avLst/>
          </a:prstGeom>
          <a:noFill/>
          <a:ln w="12700" cap="flat">
            <a:noFill/>
            <a:miter lim="800000"/>
            <a:headEnd type="none" w="med" len="med"/>
            <a:tailEnd type="none" w="med" len="med"/>
          </a:ln>
        </p:spPr>
        <p:txBody>
          <a:bodyPr lIns="38100" tIns="38100" rIns="38100" bIns="38100" anchor="ctr">
            <a:prstTxWarp prst="textNoShape">
              <a:avLst/>
            </a:prstTxWarp>
          </a:bodyPr>
          <a:lstStyle/>
          <a:p>
            <a:pPr algn="l">
              <a:tabLst>
                <a:tab pos="448056" algn="l"/>
              </a:tabLst>
            </a:pPr>
            <a:r>
              <a:rPr lang="en-US" sz="3100" b="1" dirty="0" smtClean="0">
                <a:solidFill>
                  <a:srgbClr val="FFFFFF"/>
                </a:solidFill>
                <a:latin typeface="Arial"/>
                <a:ea typeface="Helvetica Neue" charset="0"/>
                <a:cs typeface="Arial"/>
                <a:sym typeface="Helvetica Neue" charset="0"/>
              </a:rPr>
              <a:t>Control</a:t>
            </a:r>
            <a:endParaRPr lang="en-US" sz="3100" b="1" dirty="0">
              <a:solidFill>
                <a:srgbClr val="FFFFFF"/>
              </a:solidFill>
              <a:latin typeface="Arial"/>
              <a:ea typeface="Helvetica Neue" charset="0"/>
              <a:cs typeface="Arial"/>
              <a:sym typeface="Helvetica Neue" charset="0"/>
            </a:endParaRPr>
          </a:p>
        </p:txBody>
      </p:sp>
      <p:sp>
        <p:nvSpPr>
          <p:cNvPr id="22543" name="Rectangle 15"/>
          <p:cNvSpPr>
            <a:spLocks/>
          </p:cNvSpPr>
          <p:nvPr/>
        </p:nvSpPr>
        <p:spPr bwMode="auto">
          <a:xfrm>
            <a:off x="4495799" y="3657600"/>
            <a:ext cx="1550789" cy="996950"/>
          </a:xfrm>
          <a:prstGeom prst="rect">
            <a:avLst/>
          </a:prstGeom>
          <a:noFill/>
          <a:ln w="12700" cap="flat">
            <a:noFill/>
            <a:miter lim="800000"/>
            <a:headEnd type="none" w="med" len="med"/>
            <a:tailEnd type="none" w="med" len="med"/>
          </a:ln>
        </p:spPr>
        <p:txBody>
          <a:bodyPr lIns="38100" tIns="38100" rIns="38100" bIns="38100" anchor="ctr">
            <a:prstTxWarp prst="textNoShape">
              <a:avLst/>
            </a:prstTxWarp>
          </a:bodyPr>
          <a:lstStyle/>
          <a:p>
            <a:pPr algn="l">
              <a:tabLst>
                <a:tab pos="448056" algn="l"/>
              </a:tabLst>
            </a:pPr>
            <a:r>
              <a:rPr lang="en-US" sz="3300" b="1" dirty="0" smtClean="0">
                <a:solidFill>
                  <a:srgbClr val="FFFFFF"/>
                </a:solidFill>
                <a:latin typeface="Arial"/>
                <a:ea typeface="Helvetica Neue" charset="0"/>
                <a:cs typeface="Arial"/>
                <a:sym typeface="Helvetica Neue" charset="0"/>
              </a:rPr>
              <a:t>Coding style</a:t>
            </a:r>
            <a:endParaRPr lang="en-US" sz="3300" b="1" dirty="0">
              <a:solidFill>
                <a:srgbClr val="FFFFFF"/>
              </a:solidFill>
              <a:latin typeface="Arial"/>
              <a:ea typeface="Helvetica Neue" charset="0"/>
              <a:cs typeface="Arial"/>
              <a:sym typeface="Helvetica Neue" charset="0"/>
            </a:endParaRPr>
          </a:p>
        </p:txBody>
      </p:sp>
      <p:grpSp>
        <p:nvGrpSpPr>
          <p:cNvPr id="22548" name="Group 20"/>
          <p:cNvGrpSpPr>
            <a:grpSpLocks/>
          </p:cNvGrpSpPr>
          <p:nvPr/>
        </p:nvGrpSpPr>
        <p:grpSpPr bwMode="auto">
          <a:xfrm>
            <a:off x="2176462" y="5632450"/>
            <a:ext cx="1371600" cy="996950"/>
            <a:chOff x="0" y="0"/>
            <a:chExt cx="1872" cy="1256"/>
          </a:xfrm>
        </p:grpSpPr>
        <p:sp>
          <p:nvSpPr>
            <p:cNvPr id="22546" name="Rectangle 18"/>
            <p:cNvSpPr>
              <a:spLocks/>
            </p:cNvSpPr>
            <p:nvPr/>
          </p:nvSpPr>
          <p:spPr bwMode="auto">
            <a:xfrm>
              <a:off x="1264" y="0"/>
              <a:ext cx="608" cy="696"/>
            </a:xfrm>
            <a:prstGeom prst="rect">
              <a:avLst/>
            </a:prstGeom>
            <a:noFill/>
            <a:ln w="12700" cap="flat">
              <a:noFill/>
              <a:miter lim="800000"/>
              <a:headEnd type="none" w="med" len="med"/>
              <a:tailEnd type="none" w="med" len="med"/>
            </a:ln>
          </p:spPr>
          <p:txBody>
            <a:bodyPr lIns="38100" tIns="38100" rIns="38100" bIns="38100" anchor="t">
              <a:prstTxWarp prst="textNoShape">
                <a:avLst/>
              </a:prstTxWarp>
            </a:bodyPr>
            <a:lstStyle/>
            <a:p>
              <a:pPr algn="l">
                <a:tabLst>
                  <a:tab pos="448056" algn="l"/>
                </a:tabLst>
              </a:pPr>
              <a:r>
                <a:rPr lang="en-US" sz="3000" b="1" dirty="0">
                  <a:solidFill>
                    <a:srgbClr val="FFFFFF"/>
                  </a:solidFill>
                  <a:latin typeface="Arial"/>
                  <a:ea typeface="Helvetica Neue" charset="0"/>
                  <a:cs typeface="Arial"/>
                  <a:sym typeface="Helvetica Neue" charset="0"/>
                </a:rPr>
                <a:t>%</a:t>
              </a:r>
            </a:p>
          </p:txBody>
        </p:sp>
        <p:sp>
          <p:nvSpPr>
            <p:cNvPr id="22547" name="Rectangle 19"/>
            <p:cNvSpPr>
              <a:spLocks/>
            </p:cNvSpPr>
            <p:nvPr/>
          </p:nvSpPr>
          <p:spPr bwMode="auto">
            <a:xfrm>
              <a:off x="0" y="0"/>
              <a:ext cx="1360" cy="1256"/>
            </a:xfrm>
            <a:prstGeom prst="rect">
              <a:avLst/>
            </a:prstGeom>
            <a:noFill/>
            <a:ln w="12700" cap="flat">
              <a:noFill/>
              <a:miter lim="800000"/>
              <a:headEnd type="none" w="med" len="med"/>
              <a:tailEnd type="none" w="med" len="med"/>
            </a:ln>
          </p:spPr>
          <p:txBody>
            <a:bodyPr lIns="38100" tIns="38100" rIns="38100" bIns="38100" anchor="ctr">
              <a:prstTxWarp prst="textNoShape">
                <a:avLst/>
              </a:prstTxWarp>
            </a:bodyPr>
            <a:lstStyle/>
            <a:p>
              <a:pPr algn="l">
                <a:tabLst>
                  <a:tab pos="448056" algn="l"/>
                </a:tabLst>
              </a:pPr>
              <a:r>
                <a:rPr lang="en-US" sz="6000" b="1" dirty="0" smtClean="0">
                  <a:solidFill>
                    <a:srgbClr val="FFFFFF"/>
                  </a:solidFill>
                  <a:latin typeface="Arial"/>
                  <a:ea typeface="Helvetica Neue" charset="0"/>
                  <a:cs typeface="Arial"/>
                  <a:sym typeface="Helvetica Neue" charset="0"/>
                </a:rPr>
                <a:t>80</a:t>
              </a:r>
              <a:endParaRPr lang="en-US" sz="6000" b="1" dirty="0">
                <a:solidFill>
                  <a:srgbClr val="FFFFFF"/>
                </a:solidFill>
                <a:latin typeface="Arial"/>
                <a:ea typeface="Helvetica Neue" charset="0"/>
                <a:cs typeface="Arial"/>
                <a:sym typeface="Helvetica Neue" charset="0"/>
              </a:endParaRPr>
            </a:p>
          </p:txBody>
        </p:sp>
      </p:grpSp>
      <p:sp>
        <p:nvSpPr>
          <p:cNvPr id="22549" name="Line 21"/>
          <p:cNvSpPr>
            <a:spLocks noChangeShapeType="1"/>
          </p:cNvSpPr>
          <p:nvPr/>
        </p:nvSpPr>
        <p:spPr bwMode="auto">
          <a:xfrm>
            <a:off x="1954411" y="5486400"/>
            <a:ext cx="1984176" cy="0"/>
          </a:xfrm>
          <a:prstGeom prst="line">
            <a:avLst/>
          </a:prstGeom>
          <a:noFill/>
          <a:ln w="50800" cap="flat">
            <a:solidFill>
              <a:srgbClr val="FFFFFF"/>
            </a:solidFill>
            <a:prstDash val="sysDot"/>
            <a:miter lim="800000"/>
            <a:headEnd type="none" w="med" len="med"/>
            <a:tailEnd type="none" w="med" len="med"/>
          </a:ln>
        </p:spPr>
        <p:txBody>
          <a:bodyPr lIns="0" tIns="0" rIns="0" bIns="0">
            <a:prstTxWarp prst="textNoShape">
              <a:avLst/>
            </a:prstTxWarp>
          </a:bodyPr>
          <a:lstStyle/>
          <a:p>
            <a:endParaRPr lang="en-US"/>
          </a:p>
        </p:txBody>
      </p:sp>
      <p:sp>
        <p:nvSpPr>
          <p:cNvPr id="22550" name="Line 22"/>
          <p:cNvSpPr>
            <a:spLocks noChangeShapeType="1"/>
          </p:cNvSpPr>
          <p:nvPr/>
        </p:nvSpPr>
        <p:spPr bwMode="auto">
          <a:xfrm>
            <a:off x="4243388" y="3587750"/>
            <a:ext cx="1984176" cy="0"/>
          </a:xfrm>
          <a:prstGeom prst="line">
            <a:avLst/>
          </a:prstGeom>
          <a:noFill/>
          <a:ln w="50800" cap="flat">
            <a:solidFill>
              <a:srgbClr val="FFFFFF"/>
            </a:solidFill>
            <a:prstDash val="sysDot"/>
            <a:miter lim="800000"/>
            <a:headEnd type="none" w="med" len="med"/>
            <a:tailEnd type="none" w="med" len="med"/>
          </a:ln>
        </p:spPr>
        <p:txBody>
          <a:bodyPr lIns="0" tIns="0" rIns="0" bIns="0">
            <a:prstTxWarp prst="textNoShape">
              <a:avLst/>
            </a:prstTxWarp>
          </a:bodyPr>
          <a:lstStyle/>
          <a:p>
            <a:endParaRPr lang="en-US"/>
          </a:p>
        </p:txBody>
      </p:sp>
      <p:sp>
        <p:nvSpPr>
          <p:cNvPr id="22551" name="Line 23"/>
          <p:cNvSpPr>
            <a:spLocks noChangeShapeType="1"/>
          </p:cNvSpPr>
          <p:nvPr/>
        </p:nvSpPr>
        <p:spPr bwMode="auto">
          <a:xfrm>
            <a:off x="6572846" y="1619250"/>
            <a:ext cx="1984176" cy="0"/>
          </a:xfrm>
          <a:prstGeom prst="line">
            <a:avLst/>
          </a:prstGeom>
          <a:noFill/>
          <a:ln w="50800" cap="flat">
            <a:solidFill>
              <a:srgbClr val="FFFFFF"/>
            </a:solidFill>
            <a:prstDash val="sysDot"/>
            <a:miter lim="800000"/>
            <a:headEnd type="none" w="med" len="med"/>
            <a:tailEnd type="none" w="med" len="med"/>
          </a:ln>
        </p:spPr>
        <p:txBody>
          <a:bodyPr lIns="0" tIns="0" rIns="0" bIns="0">
            <a:prstTxWarp prst="textNoShape">
              <a:avLst/>
            </a:prstTxWarp>
          </a:bodyPr>
          <a:lstStyle/>
          <a:p>
            <a:endParaRPr lang="en-US"/>
          </a:p>
        </p:txBody>
      </p:sp>
      <p:sp>
        <p:nvSpPr>
          <p:cNvPr id="27" name="AutoShape 14"/>
          <p:cNvSpPr>
            <a:spLocks/>
          </p:cNvSpPr>
          <p:nvPr/>
        </p:nvSpPr>
        <p:spPr bwMode="auto">
          <a:xfrm>
            <a:off x="3164845" y="208757"/>
            <a:ext cx="2807179"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29" name="Rectangle 15"/>
          <p:cNvSpPr>
            <a:spLocks/>
          </p:cNvSpPr>
          <p:nvPr/>
        </p:nvSpPr>
        <p:spPr bwMode="auto">
          <a:xfrm>
            <a:off x="3964744" y="365712"/>
            <a:ext cx="1207383"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METRICS</a:t>
            </a:r>
            <a:endParaRPr lang="en-US" sz="2600" dirty="0">
              <a:solidFill>
                <a:srgbClr val="FFFFFF"/>
              </a:solidFill>
              <a:latin typeface="Bebas" charset="0"/>
              <a:ea typeface="Bebas" charset="0"/>
              <a:cs typeface="Bebas" charset="0"/>
              <a:sym typeface="Bebas" charset="0"/>
            </a:endParaRPr>
          </a:p>
        </p:txBody>
      </p:sp>
    </p:spTree>
    <p:extLst>
      <p:ext uri="{BB962C8B-B14F-4D97-AF65-F5344CB8AC3E}">
        <p14:creationId xmlns:p14="http://schemas.microsoft.com/office/powerpoint/2010/main" val="888113222"/>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2537"/>
                                        </p:tgtEl>
                                        <p:attrNameLst>
                                          <p:attrName>style.visibility</p:attrName>
                                        </p:attrNameLst>
                                      </p:cBhvr>
                                      <p:to>
                                        <p:strVal val="visible"/>
                                      </p:to>
                                    </p:set>
                                    <p:animEffect transition="in" filter="fade">
                                      <p:cBhvr>
                                        <p:cTn id="7" dur="400" decel="100000"/>
                                        <p:tgtEl>
                                          <p:spTgt spid="22537"/>
                                        </p:tgtEl>
                                      </p:cBhvr>
                                    </p:animEffect>
                                    <p:anim calcmode="lin" valueType="num">
                                      <p:cBhvr>
                                        <p:cTn id="8" dur="400" decel="100000" fill="hold"/>
                                        <p:tgtEl>
                                          <p:spTgt spid="22537"/>
                                        </p:tgtEl>
                                        <p:attrNameLst>
                                          <p:attrName>style.rotation</p:attrName>
                                        </p:attrNameLst>
                                      </p:cBhvr>
                                      <p:tavLst>
                                        <p:tav tm="0">
                                          <p:val>
                                            <p:fltVal val="-90"/>
                                          </p:val>
                                        </p:tav>
                                        <p:tav tm="100000">
                                          <p:val>
                                            <p:fltVal val="0"/>
                                          </p:val>
                                        </p:tav>
                                      </p:tavLst>
                                    </p:anim>
                                    <p:anim calcmode="lin" valueType="num">
                                      <p:cBhvr>
                                        <p:cTn id="9" dur="400" decel="100000" fill="hold"/>
                                        <p:tgtEl>
                                          <p:spTgt spid="22537"/>
                                        </p:tgtEl>
                                        <p:attrNameLst>
                                          <p:attrName>ppt_x</p:attrName>
                                        </p:attrNameLst>
                                      </p:cBhvr>
                                      <p:tavLst>
                                        <p:tav tm="0">
                                          <p:val>
                                            <p:strVal val="#ppt_x+0.4"/>
                                          </p:val>
                                        </p:tav>
                                        <p:tav tm="100000">
                                          <p:val>
                                            <p:strVal val="#ppt_x-0.05"/>
                                          </p:val>
                                        </p:tav>
                                      </p:tavLst>
                                    </p:anim>
                                    <p:anim calcmode="lin" valueType="num">
                                      <p:cBhvr>
                                        <p:cTn id="10" dur="400" decel="100000" fill="hold"/>
                                        <p:tgtEl>
                                          <p:spTgt spid="22537"/>
                                        </p:tgtEl>
                                        <p:attrNameLst>
                                          <p:attrName>ppt_y</p:attrName>
                                        </p:attrNameLst>
                                      </p:cBhvr>
                                      <p:tavLst>
                                        <p:tav tm="0">
                                          <p:val>
                                            <p:strVal val="#ppt_y-0.4"/>
                                          </p:val>
                                        </p:tav>
                                        <p:tav tm="100000">
                                          <p:val>
                                            <p:strVal val="#ppt_y+0.1"/>
                                          </p:val>
                                        </p:tav>
                                      </p:tavLst>
                                    </p:anim>
                                    <p:anim calcmode="lin" valueType="num">
                                      <p:cBhvr>
                                        <p:cTn id="11" dur="100" accel="100000" fill="hold">
                                          <p:stCondLst>
                                            <p:cond delay="400"/>
                                          </p:stCondLst>
                                        </p:cTn>
                                        <p:tgtEl>
                                          <p:spTgt spid="22537"/>
                                        </p:tgtEl>
                                        <p:attrNameLst>
                                          <p:attrName>ppt_x</p:attrName>
                                        </p:attrNameLst>
                                      </p:cBhvr>
                                      <p:tavLst>
                                        <p:tav tm="0">
                                          <p:val>
                                            <p:strVal val="#ppt_x-0.05"/>
                                          </p:val>
                                        </p:tav>
                                        <p:tav tm="100000">
                                          <p:val>
                                            <p:strVal val="#ppt_x"/>
                                          </p:val>
                                        </p:tav>
                                      </p:tavLst>
                                    </p:anim>
                                    <p:anim calcmode="lin" valueType="num">
                                      <p:cBhvr>
                                        <p:cTn id="12" dur="100" accel="100000" fill="hold">
                                          <p:stCondLst>
                                            <p:cond delay="400"/>
                                          </p:stCondLst>
                                        </p:cTn>
                                        <p:tgtEl>
                                          <p:spTgt spid="22537"/>
                                        </p:tgtEl>
                                        <p:attrNameLst>
                                          <p:attrName>ppt_y</p:attrName>
                                        </p:attrNameLst>
                                      </p:cBhvr>
                                      <p:tavLst>
                                        <p:tav tm="0">
                                          <p:val>
                                            <p:strVal val="#ppt_y+0.1"/>
                                          </p:val>
                                        </p:tav>
                                        <p:tav tm="100000">
                                          <p:val>
                                            <p:strVal val="#ppt_y"/>
                                          </p:val>
                                        </p:tav>
                                      </p:tavLst>
                                    </p:anim>
                                  </p:childTnLst>
                                </p:cTn>
                              </p:par>
                            </p:childTnLst>
                          </p:cTn>
                        </p:par>
                        <p:par>
                          <p:cTn id="13" fill="hold">
                            <p:stCondLst>
                              <p:cond delay="500"/>
                            </p:stCondLst>
                            <p:childTnLst>
                              <p:par>
                                <p:cTn id="14" presetID="30" presetClass="entr" presetSubtype="0" fill="hold" grpId="0" nodeType="afterEffect">
                                  <p:stCondLst>
                                    <p:cond delay="0"/>
                                  </p:stCondLst>
                                  <p:childTnLst>
                                    <p:set>
                                      <p:cBhvr>
                                        <p:cTn id="15" dur="1" fill="hold">
                                          <p:stCondLst>
                                            <p:cond delay="0"/>
                                          </p:stCondLst>
                                        </p:cTn>
                                        <p:tgtEl>
                                          <p:spTgt spid="22545"/>
                                        </p:tgtEl>
                                        <p:attrNameLst>
                                          <p:attrName>style.visibility</p:attrName>
                                        </p:attrNameLst>
                                      </p:cBhvr>
                                      <p:to>
                                        <p:strVal val="visible"/>
                                      </p:to>
                                    </p:set>
                                    <p:animEffect transition="in" filter="fade">
                                      <p:cBhvr>
                                        <p:cTn id="16" dur="400" decel="100000"/>
                                        <p:tgtEl>
                                          <p:spTgt spid="22545"/>
                                        </p:tgtEl>
                                      </p:cBhvr>
                                    </p:animEffect>
                                    <p:anim calcmode="lin" valueType="num">
                                      <p:cBhvr>
                                        <p:cTn id="17" dur="400" decel="100000" fill="hold"/>
                                        <p:tgtEl>
                                          <p:spTgt spid="22545"/>
                                        </p:tgtEl>
                                        <p:attrNameLst>
                                          <p:attrName>style.rotation</p:attrName>
                                        </p:attrNameLst>
                                      </p:cBhvr>
                                      <p:tavLst>
                                        <p:tav tm="0">
                                          <p:val>
                                            <p:fltVal val="-90"/>
                                          </p:val>
                                        </p:tav>
                                        <p:tav tm="100000">
                                          <p:val>
                                            <p:fltVal val="0"/>
                                          </p:val>
                                        </p:tav>
                                      </p:tavLst>
                                    </p:anim>
                                    <p:anim calcmode="lin" valueType="num">
                                      <p:cBhvr>
                                        <p:cTn id="18" dur="400" decel="100000" fill="hold"/>
                                        <p:tgtEl>
                                          <p:spTgt spid="22545"/>
                                        </p:tgtEl>
                                        <p:attrNameLst>
                                          <p:attrName>ppt_x</p:attrName>
                                        </p:attrNameLst>
                                      </p:cBhvr>
                                      <p:tavLst>
                                        <p:tav tm="0">
                                          <p:val>
                                            <p:strVal val="#ppt_x+0.4"/>
                                          </p:val>
                                        </p:tav>
                                        <p:tav tm="100000">
                                          <p:val>
                                            <p:strVal val="#ppt_x-0.05"/>
                                          </p:val>
                                        </p:tav>
                                      </p:tavLst>
                                    </p:anim>
                                    <p:anim calcmode="lin" valueType="num">
                                      <p:cBhvr>
                                        <p:cTn id="19" dur="400" decel="100000" fill="hold"/>
                                        <p:tgtEl>
                                          <p:spTgt spid="22545"/>
                                        </p:tgtEl>
                                        <p:attrNameLst>
                                          <p:attrName>ppt_y</p:attrName>
                                        </p:attrNameLst>
                                      </p:cBhvr>
                                      <p:tavLst>
                                        <p:tav tm="0">
                                          <p:val>
                                            <p:strVal val="#ppt_y-0.4"/>
                                          </p:val>
                                        </p:tav>
                                        <p:tav tm="100000">
                                          <p:val>
                                            <p:strVal val="#ppt_y+0.1"/>
                                          </p:val>
                                        </p:tav>
                                      </p:tavLst>
                                    </p:anim>
                                    <p:anim calcmode="lin" valueType="num">
                                      <p:cBhvr>
                                        <p:cTn id="20" dur="100" accel="100000" fill="hold">
                                          <p:stCondLst>
                                            <p:cond delay="400"/>
                                          </p:stCondLst>
                                        </p:cTn>
                                        <p:tgtEl>
                                          <p:spTgt spid="22545"/>
                                        </p:tgtEl>
                                        <p:attrNameLst>
                                          <p:attrName>ppt_x</p:attrName>
                                        </p:attrNameLst>
                                      </p:cBhvr>
                                      <p:tavLst>
                                        <p:tav tm="0">
                                          <p:val>
                                            <p:strVal val="#ppt_x-0.05"/>
                                          </p:val>
                                        </p:tav>
                                        <p:tav tm="100000">
                                          <p:val>
                                            <p:strVal val="#ppt_x"/>
                                          </p:val>
                                        </p:tav>
                                      </p:tavLst>
                                    </p:anim>
                                    <p:anim calcmode="lin" valueType="num">
                                      <p:cBhvr>
                                        <p:cTn id="21" dur="100" accel="100000" fill="hold">
                                          <p:stCondLst>
                                            <p:cond delay="400"/>
                                          </p:stCondLst>
                                        </p:cTn>
                                        <p:tgtEl>
                                          <p:spTgt spid="22545"/>
                                        </p:tgtEl>
                                        <p:attrNameLst>
                                          <p:attrName>ppt_y</p:attrName>
                                        </p:attrNameLst>
                                      </p:cBhvr>
                                      <p:tavLst>
                                        <p:tav tm="0">
                                          <p:val>
                                            <p:strVal val="#ppt_y+0.1"/>
                                          </p:val>
                                        </p:tav>
                                        <p:tav tm="100000">
                                          <p:val>
                                            <p:strVal val="#ppt_y"/>
                                          </p:val>
                                        </p:tav>
                                      </p:tavLst>
                                    </p:anim>
                                  </p:childTnLst>
                                </p:cTn>
                              </p:par>
                            </p:childTnLst>
                          </p:cTn>
                        </p:par>
                        <p:par>
                          <p:cTn id="22" fill="hold">
                            <p:stCondLst>
                              <p:cond delay="1000"/>
                            </p:stCondLst>
                            <p:childTnLst>
                              <p:par>
                                <p:cTn id="23" presetID="30" presetClass="entr" presetSubtype="0" fill="hold" grpId="0" nodeType="afterEffect">
                                  <p:stCondLst>
                                    <p:cond delay="0"/>
                                  </p:stCondLst>
                                  <p:childTnLst>
                                    <p:set>
                                      <p:cBhvr>
                                        <p:cTn id="24" dur="1" fill="hold">
                                          <p:stCondLst>
                                            <p:cond delay="0"/>
                                          </p:stCondLst>
                                        </p:cTn>
                                        <p:tgtEl>
                                          <p:spTgt spid="22538"/>
                                        </p:tgtEl>
                                        <p:attrNameLst>
                                          <p:attrName>style.visibility</p:attrName>
                                        </p:attrNameLst>
                                      </p:cBhvr>
                                      <p:to>
                                        <p:strVal val="visible"/>
                                      </p:to>
                                    </p:set>
                                    <p:animEffect transition="in" filter="fade">
                                      <p:cBhvr>
                                        <p:cTn id="25" dur="400" decel="100000"/>
                                        <p:tgtEl>
                                          <p:spTgt spid="22538"/>
                                        </p:tgtEl>
                                      </p:cBhvr>
                                    </p:animEffect>
                                    <p:anim calcmode="lin" valueType="num">
                                      <p:cBhvr>
                                        <p:cTn id="26" dur="400" decel="100000" fill="hold"/>
                                        <p:tgtEl>
                                          <p:spTgt spid="22538"/>
                                        </p:tgtEl>
                                        <p:attrNameLst>
                                          <p:attrName>style.rotation</p:attrName>
                                        </p:attrNameLst>
                                      </p:cBhvr>
                                      <p:tavLst>
                                        <p:tav tm="0">
                                          <p:val>
                                            <p:fltVal val="-90"/>
                                          </p:val>
                                        </p:tav>
                                        <p:tav tm="100000">
                                          <p:val>
                                            <p:fltVal val="0"/>
                                          </p:val>
                                        </p:tav>
                                      </p:tavLst>
                                    </p:anim>
                                    <p:anim calcmode="lin" valueType="num">
                                      <p:cBhvr>
                                        <p:cTn id="27" dur="400" decel="100000" fill="hold"/>
                                        <p:tgtEl>
                                          <p:spTgt spid="22538"/>
                                        </p:tgtEl>
                                        <p:attrNameLst>
                                          <p:attrName>ppt_x</p:attrName>
                                        </p:attrNameLst>
                                      </p:cBhvr>
                                      <p:tavLst>
                                        <p:tav tm="0">
                                          <p:val>
                                            <p:strVal val="#ppt_x+0.4"/>
                                          </p:val>
                                        </p:tav>
                                        <p:tav tm="100000">
                                          <p:val>
                                            <p:strVal val="#ppt_x-0.05"/>
                                          </p:val>
                                        </p:tav>
                                      </p:tavLst>
                                    </p:anim>
                                    <p:anim calcmode="lin" valueType="num">
                                      <p:cBhvr>
                                        <p:cTn id="28" dur="400" decel="100000" fill="hold"/>
                                        <p:tgtEl>
                                          <p:spTgt spid="22538"/>
                                        </p:tgtEl>
                                        <p:attrNameLst>
                                          <p:attrName>ppt_y</p:attrName>
                                        </p:attrNameLst>
                                      </p:cBhvr>
                                      <p:tavLst>
                                        <p:tav tm="0">
                                          <p:val>
                                            <p:strVal val="#ppt_y-0.4"/>
                                          </p:val>
                                        </p:tav>
                                        <p:tav tm="100000">
                                          <p:val>
                                            <p:strVal val="#ppt_y+0.1"/>
                                          </p:val>
                                        </p:tav>
                                      </p:tavLst>
                                    </p:anim>
                                    <p:anim calcmode="lin" valueType="num">
                                      <p:cBhvr>
                                        <p:cTn id="29" dur="100" accel="100000" fill="hold">
                                          <p:stCondLst>
                                            <p:cond delay="400"/>
                                          </p:stCondLst>
                                        </p:cTn>
                                        <p:tgtEl>
                                          <p:spTgt spid="22538"/>
                                        </p:tgtEl>
                                        <p:attrNameLst>
                                          <p:attrName>ppt_x</p:attrName>
                                        </p:attrNameLst>
                                      </p:cBhvr>
                                      <p:tavLst>
                                        <p:tav tm="0">
                                          <p:val>
                                            <p:strVal val="#ppt_x-0.05"/>
                                          </p:val>
                                        </p:tav>
                                        <p:tav tm="100000">
                                          <p:val>
                                            <p:strVal val="#ppt_x"/>
                                          </p:val>
                                        </p:tav>
                                      </p:tavLst>
                                    </p:anim>
                                    <p:anim calcmode="lin" valueType="num">
                                      <p:cBhvr>
                                        <p:cTn id="30" dur="100" accel="100000" fill="hold">
                                          <p:stCondLst>
                                            <p:cond delay="400"/>
                                          </p:stCondLst>
                                        </p:cTn>
                                        <p:tgtEl>
                                          <p:spTgt spid="22538"/>
                                        </p:tgtEl>
                                        <p:attrNameLst>
                                          <p:attrName>ppt_y</p:attrName>
                                        </p:attrNameLst>
                                      </p:cBhvr>
                                      <p:tavLst>
                                        <p:tav tm="0">
                                          <p:val>
                                            <p:strVal val="#ppt_y+0.1"/>
                                          </p:val>
                                        </p:tav>
                                        <p:tav tm="100000">
                                          <p:val>
                                            <p:strVal val="#ppt_y"/>
                                          </p:val>
                                        </p:tav>
                                      </p:tavLst>
                                    </p:anim>
                                  </p:childTnLst>
                                </p:cTn>
                              </p:par>
                            </p:childTnLst>
                          </p:cTn>
                        </p:par>
                        <p:par>
                          <p:cTn id="31" fill="hold">
                            <p:stCondLst>
                              <p:cond delay="1500"/>
                            </p:stCondLst>
                            <p:childTnLst>
                              <p:par>
                                <p:cTn id="32" presetID="23" presetClass="entr" presetSubtype="16" fill="hold" nodeType="afterEffect">
                                  <p:stCondLst>
                                    <p:cond delay="0"/>
                                  </p:stCondLst>
                                  <p:childTnLst>
                                    <p:set>
                                      <p:cBhvr>
                                        <p:cTn id="33" dur="1" fill="hold">
                                          <p:stCondLst>
                                            <p:cond delay="0"/>
                                          </p:stCondLst>
                                        </p:cTn>
                                        <p:tgtEl>
                                          <p:spTgt spid="22548"/>
                                        </p:tgtEl>
                                        <p:attrNameLst>
                                          <p:attrName>style.visibility</p:attrName>
                                        </p:attrNameLst>
                                      </p:cBhvr>
                                      <p:to>
                                        <p:strVal val="visible"/>
                                      </p:to>
                                    </p:set>
                                    <p:anim calcmode="lin" valueType="num">
                                      <p:cBhvr>
                                        <p:cTn id="34" dur="500" fill="hold"/>
                                        <p:tgtEl>
                                          <p:spTgt spid="22548"/>
                                        </p:tgtEl>
                                        <p:attrNameLst>
                                          <p:attrName>ppt_w</p:attrName>
                                        </p:attrNameLst>
                                      </p:cBhvr>
                                      <p:tavLst>
                                        <p:tav tm="0">
                                          <p:val>
                                            <p:fltVal val="0"/>
                                          </p:val>
                                        </p:tav>
                                        <p:tav tm="100000">
                                          <p:val>
                                            <p:strVal val="#ppt_w"/>
                                          </p:val>
                                        </p:tav>
                                      </p:tavLst>
                                    </p:anim>
                                    <p:anim calcmode="lin" valueType="num">
                                      <p:cBhvr>
                                        <p:cTn id="35" dur="500" fill="hold"/>
                                        <p:tgtEl>
                                          <p:spTgt spid="22548"/>
                                        </p:tgtEl>
                                        <p:attrNameLst>
                                          <p:attrName>ppt_h</p:attrName>
                                        </p:attrNameLst>
                                      </p:cBhvr>
                                      <p:tavLst>
                                        <p:tav tm="0">
                                          <p:val>
                                            <p:fltVal val="0"/>
                                          </p:val>
                                        </p:tav>
                                        <p:tav tm="100000">
                                          <p:val>
                                            <p:strVal val="#ppt_h"/>
                                          </p:val>
                                        </p:tav>
                                      </p:tavLst>
                                    </p:anim>
                                  </p:childTnLst>
                                </p:cTn>
                              </p:par>
                            </p:childTnLst>
                          </p:cTn>
                        </p:par>
                        <p:par>
                          <p:cTn id="36" fill="hold">
                            <p:stCondLst>
                              <p:cond delay="2000"/>
                            </p:stCondLst>
                            <p:childTnLst>
                              <p:par>
                                <p:cTn id="37" presetID="23" presetClass="entr" presetSubtype="16" fill="hold" grpId="0" nodeType="afterEffect">
                                  <p:stCondLst>
                                    <p:cond delay="0"/>
                                  </p:stCondLst>
                                  <p:childTnLst>
                                    <p:set>
                                      <p:cBhvr>
                                        <p:cTn id="38" dur="1" fill="hold">
                                          <p:stCondLst>
                                            <p:cond delay="0"/>
                                          </p:stCondLst>
                                        </p:cTn>
                                        <p:tgtEl>
                                          <p:spTgt spid="22543"/>
                                        </p:tgtEl>
                                        <p:attrNameLst>
                                          <p:attrName>style.visibility</p:attrName>
                                        </p:attrNameLst>
                                      </p:cBhvr>
                                      <p:to>
                                        <p:strVal val="visible"/>
                                      </p:to>
                                    </p:set>
                                    <p:anim calcmode="lin" valueType="num">
                                      <p:cBhvr>
                                        <p:cTn id="39" dur="500" fill="hold"/>
                                        <p:tgtEl>
                                          <p:spTgt spid="22543"/>
                                        </p:tgtEl>
                                        <p:attrNameLst>
                                          <p:attrName>ppt_w</p:attrName>
                                        </p:attrNameLst>
                                      </p:cBhvr>
                                      <p:tavLst>
                                        <p:tav tm="0">
                                          <p:val>
                                            <p:fltVal val="0"/>
                                          </p:val>
                                        </p:tav>
                                        <p:tav tm="100000">
                                          <p:val>
                                            <p:strVal val="#ppt_w"/>
                                          </p:val>
                                        </p:tav>
                                      </p:tavLst>
                                    </p:anim>
                                    <p:anim calcmode="lin" valueType="num">
                                      <p:cBhvr>
                                        <p:cTn id="40" dur="500" fill="hold"/>
                                        <p:tgtEl>
                                          <p:spTgt spid="22543"/>
                                        </p:tgtEl>
                                        <p:attrNameLst>
                                          <p:attrName>ppt_h</p:attrName>
                                        </p:attrNameLst>
                                      </p:cBhvr>
                                      <p:tavLst>
                                        <p:tav tm="0">
                                          <p:val>
                                            <p:fltVal val="0"/>
                                          </p:val>
                                        </p:tav>
                                        <p:tav tm="100000">
                                          <p:val>
                                            <p:strVal val="#ppt_h"/>
                                          </p:val>
                                        </p:tav>
                                      </p:tavLst>
                                    </p:anim>
                                  </p:childTnLst>
                                </p:cTn>
                              </p:par>
                            </p:childTnLst>
                          </p:cTn>
                        </p:par>
                        <p:par>
                          <p:cTn id="41" fill="hold">
                            <p:stCondLst>
                              <p:cond delay="2500"/>
                            </p:stCondLst>
                            <p:childTnLst>
                              <p:par>
                                <p:cTn id="42" presetID="23" presetClass="entr" presetSubtype="16" fill="hold" grpId="0" nodeType="afterEffect">
                                  <p:stCondLst>
                                    <p:cond delay="0"/>
                                  </p:stCondLst>
                                  <p:childTnLst>
                                    <p:set>
                                      <p:cBhvr>
                                        <p:cTn id="43" dur="1" fill="hold">
                                          <p:stCondLst>
                                            <p:cond delay="0"/>
                                          </p:stCondLst>
                                        </p:cTn>
                                        <p:tgtEl>
                                          <p:spTgt spid="22540"/>
                                        </p:tgtEl>
                                        <p:attrNameLst>
                                          <p:attrName>style.visibility</p:attrName>
                                        </p:attrNameLst>
                                      </p:cBhvr>
                                      <p:to>
                                        <p:strVal val="visible"/>
                                      </p:to>
                                    </p:set>
                                    <p:anim calcmode="lin" valueType="num">
                                      <p:cBhvr>
                                        <p:cTn id="44" dur="500" fill="hold"/>
                                        <p:tgtEl>
                                          <p:spTgt spid="22540"/>
                                        </p:tgtEl>
                                        <p:attrNameLst>
                                          <p:attrName>ppt_w</p:attrName>
                                        </p:attrNameLst>
                                      </p:cBhvr>
                                      <p:tavLst>
                                        <p:tav tm="0">
                                          <p:val>
                                            <p:fltVal val="0"/>
                                          </p:val>
                                        </p:tav>
                                        <p:tav tm="100000">
                                          <p:val>
                                            <p:strVal val="#ppt_w"/>
                                          </p:val>
                                        </p:tav>
                                      </p:tavLst>
                                    </p:anim>
                                    <p:anim calcmode="lin" valueType="num">
                                      <p:cBhvr>
                                        <p:cTn id="45" dur="500" fill="hold"/>
                                        <p:tgtEl>
                                          <p:spTgt spid="2254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7" grpId="0"/>
      <p:bldP spid="22538" grpId="0"/>
      <p:bldP spid="22545" grpId="0"/>
      <p:bldP spid="22540" grpId="0"/>
      <p:bldP spid="2254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Slide Number Placeholder 3"/>
          <p:cNvSpPr>
            <a:spLocks noGrp="1"/>
          </p:cNvSpPr>
          <p:nvPr>
            <p:ph type="sldNum" sz="quarter" idx="10"/>
          </p:nvPr>
        </p:nvSpPr>
        <p:spPr/>
        <p:txBody>
          <a:bodyPr/>
          <a:lstStyle/>
          <a:p>
            <a:fld id="{15FCF193-227B-9D41-851F-6A16EBB1D513}" type="slidenum">
              <a:rPr lang="en-US"/>
              <a:pPr/>
              <a:t>41</a:t>
            </a:fld>
            <a:endParaRPr lang="en-US"/>
          </a:p>
        </p:txBody>
      </p:sp>
      <p:grpSp>
        <p:nvGrpSpPr>
          <p:cNvPr id="24585" name="Group 9"/>
          <p:cNvGrpSpPr>
            <a:grpSpLocks/>
          </p:cNvGrpSpPr>
          <p:nvPr/>
        </p:nvGrpSpPr>
        <p:grpSpPr bwMode="auto">
          <a:xfrm>
            <a:off x="376238" y="1483788"/>
            <a:ext cx="8348067" cy="1573254"/>
            <a:chOff x="0" y="36"/>
            <a:chExt cx="14023" cy="2610"/>
          </a:xfrm>
        </p:grpSpPr>
        <p:sp>
          <p:nvSpPr>
            <p:cNvPr id="24577" name="AutoShape 1"/>
            <p:cNvSpPr>
              <a:spLocks/>
            </p:cNvSpPr>
            <p:nvPr/>
          </p:nvSpPr>
          <p:spPr bwMode="auto">
            <a:xfrm>
              <a:off x="3857" y="51"/>
              <a:ext cx="2579" cy="2580"/>
            </a:xfrm>
            <a:custGeom>
              <a:avLst/>
              <a:gdLst>
                <a:gd name="T0" fmla="*/ 10800 w 21600"/>
                <a:gd name="T1" fmla="*/ 10800 h 21600"/>
              </a:gdLst>
              <a:ahLst/>
              <a:cxnLst>
                <a:cxn ang="0">
                  <a:pos x="T0" y="T1"/>
                </a:cxn>
              </a:cxnLst>
              <a:rect l="0" t="0" r="r" b="b"/>
              <a:pathLst>
                <a:path w="21600" h="21600">
                  <a:moveTo>
                    <a:pt x="11809" y="270"/>
                  </a:moveTo>
                  <a:cubicBezTo>
                    <a:pt x="11585" y="249"/>
                    <a:pt x="11357" y="236"/>
                    <a:pt x="11132" y="229"/>
                  </a:cubicBezTo>
                  <a:lnTo>
                    <a:pt x="11139" y="0"/>
                  </a:lnTo>
                  <a:cubicBezTo>
                    <a:pt x="11369" y="7"/>
                    <a:pt x="11602" y="21"/>
                    <a:pt x="11830" y="42"/>
                  </a:cubicBezTo>
                  <a:cubicBezTo>
                    <a:pt x="11830" y="42"/>
                    <a:pt x="11809" y="270"/>
                    <a:pt x="11809" y="270"/>
                  </a:cubicBezTo>
                  <a:close/>
                  <a:moveTo>
                    <a:pt x="9777" y="274"/>
                  </a:moveTo>
                  <a:lnTo>
                    <a:pt x="9755" y="46"/>
                  </a:lnTo>
                  <a:cubicBezTo>
                    <a:pt x="9984" y="24"/>
                    <a:pt x="10216" y="9"/>
                    <a:pt x="10446" y="1"/>
                  </a:cubicBezTo>
                  <a:lnTo>
                    <a:pt x="10454" y="230"/>
                  </a:lnTo>
                  <a:cubicBezTo>
                    <a:pt x="10229" y="238"/>
                    <a:pt x="10001" y="252"/>
                    <a:pt x="9777" y="274"/>
                  </a:cubicBezTo>
                  <a:close/>
                  <a:moveTo>
                    <a:pt x="13148" y="483"/>
                  </a:moveTo>
                  <a:cubicBezTo>
                    <a:pt x="12928" y="433"/>
                    <a:pt x="12704" y="390"/>
                    <a:pt x="12482" y="355"/>
                  </a:cubicBezTo>
                  <a:lnTo>
                    <a:pt x="12518" y="129"/>
                  </a:lnTo>
                  <a:cubicBezTo>
                    <a:pt x="12745" y="165"/>
                    <a:pt x="12974" y="209"/>
                    <a:pt x="13198" y="259"/>
                  </a:cubicBezTo>
                  <a:cubicBezTo>
                    <a:pt x="13198" y="259"/>
                    <a:pt x="13148" y="483"/>
                    <a:pt x="13148" y="483"/>
                  </a:cubicBezTo>
                  <a:close/>
                  <a:moveTo>
                    <a:pt x="8439" y="491"/>
                  </a:moveTo>
                  <a:lnTo>
                    <a:pt x="8388" y="268"/>
                  </a:lnTo>
                  <a:cubicBezTo>
                    <a:pt x="8612" y="216"/>
                    <a:pt x="8841" y="172"/>
                    <a:pt x="9068" y="135"/>
                  </a:cubicBezTo>
                  <a:lnTo>
                    <a:pt x="9104" y="361"/>
                  </a:lnTo>
                  <a:cubicBezTo>
                    <a:pt x="8882" y="397"/>
                    <a:pt x="8658" y="441"/>
                    <a:pt x="8439" y="491"/>
                  </a:cubicBezTo>
                  <a:close/>
                  <a:moveTo>
                    <a:pt x="14448" y="865"/>
                  </a:moveTo>
                  <a:cubicBezTo>
                    <a:pt x="14236" y="787"/>
                    <a:pt x="14019" y="716"/>
                    <a:pt x="13804" y="653"/>
                  </a:cubicBezTo>
                  <a:lnTo>
                    <a:pt x="13869" y="433"/>
                  </a:lnTo>
                  <a:cubicBezTo>
                    <a:pt x="14089" y="498"/>
                    <a:pt x="14310" y="571"/>
                    <a:pt x="14527" y="650"/>
                  </a:cubicBezTo>
                  <a:cubicBezTo>
                    <a:pt x="14527" y="650"/>
                    <a:pt x="14448" y="865"/>
                    <a:pt x="14448" y="865"/>
                  </a:cubicBezTo>
                  <a:close/>
                  <a:moveTo>
                    <a:pt x="7140" y="878"/>
                  </a:moveTo>
                  <a:lnTo>
                    <a:pt x="7060" y="663"/>
                  </a:lnTo>
                  <a:cubicBezTo>
                    <a:pt x="7276" y="583"/>
                    <a:pt x="7497" y="510"/>
                    <a:pt x="7718" y="444"/>
                  </a:cubicBezTo>
                  <a:lnTo>
                    <a:pt x="7783" y="663"/>
                  </a:lnTo>
                  <a:cubicBezTo>
                    <a:pt x="7567" y="728"/>
                    <a:pt x="7351" y="800"/>
                    <a:pt x="7140" y="878"/>
                  </a:cubicBezTo>
                  <a:close/>
                  <a:moveTo>
                    <a:pt x="15690" y="1412"/>
                  </a:moveTo>
                  <a:cubicBezTo>
                    <a:pt x="15491" y="1308"/>
                    <a:pt x="15285" y="1210"/>
                    <a:pt x="15078" y="1119"/>
                  </a:cubicBezTo>
                  <a:lnTo>
                    <a:pt x="15171" y="909"/>
                  </a:lnTo>
                  <a:cubicBezTo>
                    <a:pt x="15382" y="1002"/>
                    <a:pt x="15592" y="1103"/>
                    <a:pt x="15796" y="1209"/>
                  </a:cubicBezTo>
                  <a:cubicBezTo>
                    <a:pt x="15796" y="1209"/>
                    <a:pt x="15690" y="1412"/>
                    <a:pt x="15690" y="1412"/>
                  </a:cubicBezTo>
                  <a:close/>
                  <a:moveTo>
                    <a:pt x="5903" y="1428"/>
                  </a:moveTo>
                  <a:lnTo>
                    <a:pt x="5797" y="1225"/>
                  </a:lnTo>
                  <a:cubicBezTo>
                    <a:pt x="6001" y="1118"/>
                    <a:pt x="6211" y="1017"/>
                    <a:pt x="6420" y="924"/>
                  </a:cubicBezTo>
                  <a:lnTo>
                    <a:pt x="6513" y="1133"/>
                  </a:lnTo>
                  <a:cubicBezTo>
                    <a:pt x="6308" y="1224"/>
                    <a:pt x="6103" y="1323"/>
                    <a:pt x="5903" y="1428"/>
                  </a:cubicBezTo>
                  <a:close/>
                  <a:moveTo>
                    <a:pt x="16851" y="2114"/>
                  </a:moveTo>
                  <a:cubicBezTo>
                    <a:pt x="16666" y="1985"/>
                    <a:pt x="16475" y="1861"/>
                    <a:pt x="16282" y="1744"/>
                  </a:cubicBezTo>
                  <a:lnTo>
                    <a:pt x="16401" y="1549"/>
                  </a:lnTo>
                  <a:cubicBezTo>
                    <a:pt x="16598" y="1668"/>
                    <a:pt x="16793" y="1795"/>
                    <a:pt x="16982" y="1926"/>
                  </a:cubicBezTo>
                  <a:cubicBezTo>
                    <a:pt x="16982" y="1926"/>
                    <a:pt x="16851" y="2114"/>
                    <a:pt x="16851" y="2114"/>
                  </a:cubicBezTo>
                  <a:close/>
                  <a:moveTo>
                    <a:pt x="4746" y="2132"/>
                  </a:moveTo>
                  <a:lnTo>
                    <a:pt x="4615" y="1945"/>
                  </a:lnTo>
                  <a:cubicBezTo>
                    <a:pt x="4804" y="1812"/>
                    <a:pt x="4999" y="1685"/>
                    <a:pt x="5194" y="1566"/>
                  </a:cubicBezTo>
                  <a:lnTo>
                    <a:pt x="5314" y="1761"/>
                  </a:lnTo>
                  <a:cubicBezTo>
                    <a:pt x="5122" y="1878"/>
                    <a:pt x="4931" y="2003"/>
                    <a:pt x="4746" y="2132"/>
                  </a:cubicBezTo>
                  <a:close/>
                  <a:moveTo>
                    <a:pt x="17913" y="2958"/>
                  </a:moveTo>
                  <a:cubicBezTo>
                    <a:pt x="17746" y="2807"/>
                    <a:pt x="17572" y="2659"/>
                    <a:pt x="17396" y="2519"/>
                  </a:cubicBezTo>
                  <a:lnTo>
                    <a:pt x="17538" y="2340"/>
                  </a:lnTo>
                  <a:cubicBezTo>
                    <a:pt x="17718" y="2483"/>
                    <a:pt x="17896" y="2634"/>
                    <a:pt x="18067" y="2788"/>
                  </a:cubicBezTo>
                  <a:cubicBezTo>
                    <a:pt x="18067" y="2788"/>
                    <a:pt x="17913" y="2958"/>
                    <a:pt x="17913" y="2958"/>
                  </a:cubicBezTo>
                  <a:close/>
                  <a:moveTo>
                    <a:pt x="3688" y="2978"/>
                  </a:moveTo>
                  <a:lnTo>
                    <a:pt x="3534" y="2809"/>
                  </a:lnTo>
                  <a:cubicBezTo>
                    <a:pt x="3703" y="2655"/>
                    <a:pt x="3880" y="2504"/>
                    <a:pt x="4060" y="2359"/>
                  </a:cubicBezTo>
                  <a:lnTo>
                    <a:pt x="4204" y="2538"/>
                  </a:lnTo>
                  <a:cubicBezTo>
                    <a:pt x="4027" y="2679"/>
                    <a:pt x="3854" y="2827"/>
                    <a:pt x="3688" y="2978"/>
                  </a:cubicBezTo>
                  <a:close/>
                  <a:moveTo>
                    <a:pt x="18858" y="3929"/>
                  </a:moveTo>
                  <a:cubicBezTo>
                    <a:pt x="18712" y="3759"/>
                    <a:pt x="18559" y="3591"/>
                    <a:pt x="18401" y="3428"/>
                  </a:cubicBezTo>
                  <a:lnTo>
                    <a:pt x="18565" y="3269"/>
                  </a:lnTo>
                  <a:cubicBezTo>
                    <a:pt x="18726" y="3435"/>
                    <a:pt x="18884" y="3607"/>
                    <a:pt x="19032" y="3780"/>
                  </a:cubicBezTo>
                  <a:cubicBezTo>
                    <a:pt x="19032" y="3780"/>
                    <a:pt x="18858" y="3929"/>
                    <a:pt x="18858" y="3929"/>
                  </a:cubicBezTo>
                  <a:close/>
                  <a:moveTo>
                    <a:pt x="2746" y="3953"/>
                  </a:moveTo>
                  <a:lnTo>
                    <a:pt x="2571" y="3804"/>
                  </a:lnTo>
                  <a:cubicBezTo>
                    <a:pt x="2720" y="3629"/>
                    <a:pt x="2877" y="3456"/>
                    <a:pt x="3036" y="3291"/>
                  </a:cubicBezTo>
                  <a:lnTo>
                    <a:pt x="3201" y="3450"/>
                  </a:lnTo>
                  <a:cubicBezTo>
                    <a:pt x="3045" y="3612"/>
                    <a:pt x="2891" y="3781"/>
                    <a:pt x="2746" y="3953"/>
                  </a:cubicBezTo>
                  <a:close/>
                  <a:moveTo>
                    <a:pt x="19671" y="5012"/>
                  </a:moveTo>
                  <a:cubicBezTo>
                    <a:pt x="19547" y="4824"/>
                    <a:pt x="19416" y="4637"/>
                    <a:pt x="19282" y="4458"/>
                  </a:cubicBezTo>
                  <a:lnTo>
                    <a:pt x="19465" y="4320"/>
                  </a:lnTo>
                  <a:cubicBezTo>
                    <a:pt x="19603" y="4503"/>
                    <a:pt x="19736" y="4694"/>
                    <a:pt x="19863" y="4887"/>
                  </a:cubicBezTo>
                  <a:cubicBezTo>
                    <a:pt x="19863" y="4887"/>
                    <a:pt x="19671" y="5012"/>
                    <a:pt x="19671" y="5012"/>
                  </a:cubicBezTo>
                  <a:close/>
                  <a:moveTo>
                    <a:pt x="1935" y="5039"/>
                  </a:moveTo>
                  <a:lnTo>
                    <a:pt x="1743" y="4914"/>
                  </a:lnTo>
                  <a:cubicBezTo>
                    <a:pt x="1868" y="4722"/>
                    <a:pt x="2002" y="4530"/>
                    <a:pt x="2139" y="4346"/>
                  </a:cubicBezTo>
                  <a:lnTo>
                    <a:pt x="2323" y="4483"/>
                  </a:lnTo>
                  <a:cubicBezTo>
                    <a:pt x="2188" y="4663"/>
                    <a:pt x="2058" y="4850"/>
                    <a:pt x="1935" y="5039"/>
                  </a:cubicBezTo>
                  <a:close/>
                  <a:moveTo>
                    <a:pt x="20339" y="6189"/>
                  </a:moveTo>
                  <a:cubicBezTo>
                    <a:pt x="20240" y="5986"/>
                    <a:pt x="20134" y="5785"/>
                    <a:pt x="20024" y="5590"/>
                  </a:cubicBezTo>
                  <a:lnTo>
                    <a:pt x="20223" y="5477"/>
                  </a:lnTo>
                  <a:cubicBezTo>
                    <a:pt x="20336" y="5676"/>
                    <a:pt x="20444" y="5882"/>
                    <a:pt x="20545" y="6089"/>
                  </a:cubicBezTo>
                  <a:cubicBezTo>
                    <a:pt x="20545" y="6089"/>
                    <a:pt x="20339" y="6189"/>
                    <a:pt x="20339" y="6189"/>
                  </a:cubicBezTo>
                  <a:close/>
                  <a:moveTo>
                    <a:pt x="1269" y="6220"/>
                  </a:moveTo>
                  <a:lnTo>
                    <a:pt x="1063" y="6121"/>
                  </a:lnTo>
                  <a:cubicBezTo>
                    <a:pt x="1163" y="5913"/>
                    <a:pt x="1270" y="5707"/>
                    <a:pt x="1383" y="5507"/>
                  </a:cubicBezTo>
                  <a:lnTo>
                    <a:pt x="1583" y="5619"/>
                  </a:lnTo>
                  <a:cubicBezTo>
                    <a:pt x="1473" y="5815"/>
                    <a:pt x="1367" y="6017"/>
                    <a:pt x="1269" y="6220"/>
                  </a:cubicBezTo>
                  <a:close/>
                  <a:moveTo>
                    <a:pt x="20851" y="7443"/>
                  </a:moveTo>
                  <a:cubicBezTo>
                    <a:pt x="20779" y="7229"/>
                    <a:pt x="20700" y="7015"/>
                    <a:pt x="20615" y="6807"/>
                  </a:cubicBezTo>
                  <a:lnTo>
                    <a:pt x="20827" y="6721"/>
                  </a:lnTo>
                  <a:cubicBezTo>
                    <a:pt x="20914" y="6933"/>
                    <a:pt x="20995" y="7151"/>
                    <a:pt x="21068" y="7370"/>
                  </a:cubicBezTo>
                  <a:cubicBezTo>
                    <a:pt x="21068" y="7370"/>
                    <a:pt x="20851" y="7443"/>
                    <a:pt x="20851" y="7443"/>
                  </a:cubicBezTo>
                  <a:close/>
                  <a:moveTo>
                    <a:pt x="761" y="7478"/>
                  </a:moveTo>
                  <a:lnTo>
                    <a:pt x="543" y="7406"/>
                  </a:lnTo>
                  <a:cubicBezTo>
                    <a:pt x="615" y="7189"/>
                    <a:pt x="696" y="6970"/>
                    <a:pt x="782" y="6755"/>
                  </a:cubicBezTo>
                  <a:lnTo>
                    <a:pt x="995" y="6841"/>
                  </a:lnTo>
                  <a:cubicBezTo>
                    <a:pt x="910" y="7051"/>
                    <a:pt x="831" y="7265"/>
                    <a:pt x="761" y="7478"/>
                  </a:cubicBezTo>
                  <a:close/>
                  <a:moveTo>
                    <a:pt x="21197" y="8752"/>
                  </a:moveTo>
                  <a:cubicBezTo>
                    <a:pt x="21154" y="8532"/>
                    <a:pt x="21103" y="8310"/>
                    <a:pt x="21045" y="8092"/>
                  </a:cubicBezTo>
                  <a:lnTo>
                    <a:pt x="21266" y="8033"/>
                  </a:lnTo>
                  <a:cubicBezTo>
                    <a:pt x="21325" y="8256"/>
                    <a:pt x="21378" y="8483"/>
                    <a:pt x="21422" y="8708"/>
                  </a:cubicBezTo>
                  <a:cubicBezTo>
                    <a:pt x="21422" y="8708"/>
                    <a:pt x="21197" y="8752"/>
                    <a:pt x="21197" y="8752"/>
                  </a:cubicBezTo>
                  <a:close/>
                  <a:moveTo>
                    <a:pt x="420" y="8789"/>
                  </a:moveTo>
                  <a:lnTo>
                    <a:pt x="195" y="8746"/>
                  </a:lnTo>
                  <a:cubicBezTo>
                    <a:pt x="238" y="8521"/>
                    <a:pt x="289" y="8293"/>
                    <a:pt x="347" y="8070"/>
                  </a:cubicBezTo>
                  <a:lnTo>
                    <a:pt x="569" y="8128"/>
                  </a:lnTo>
                  <a:cubicBezTo>
                    <a:pt x="512" y="8346"/>
                    <a:pt x="462" y="8569"/>
                    <a:pt x="420" y="8789"/>
                  </a:cubicBezTo>
                  <a:close/>
                  <a:moveTo>
                    <a:pt x="21371" y="10095"/>
                  </a:moveTo>
                  <a:cubicBezTo>
                    <a:pt x="21357" y="9871"/>
                    <a:pt x="21335" y="9644"/>
                    <a:pt x="21305" y="9421"/>
                  </a:cubicBezTo>
                  <a:lnTo>
                    <a:pt x="21533" y="9392"/>
                  </a:lnTo>
                  <a:cubicBezTo>
                    <a:pt x="21563" y="9620"/>
                    <a:pt x="21585" y="9852"/>
                    <a:pt x="21600" y="10081"/>
                  </a:cubicBezTo>
                  <a:cubicBezTo>
                    <a:pt x="21600" y="10081"/>
                    <a:pt x="21371" y="10095"/>
                    <a:pt x="21371" y="10095"/>
                  </a:cubicBezTo>
                  <a:close/>
                  <a:moveTo>
                    <a:pt x="249" y="10133"/>
                  </a:moveTo>
                  <a:lnTo>
                    <a:pt x="21" y="10119"/>
                  </a:lnTo>
                  <a:cubicBezTo>
                    <a:pt x="35" y="9889"/>
                    <a:pt x="57" y="9657"/>
                    <a:pt x="86" y="9430"/>
                  </a:cubicBezTo>
                  <a:lnTo>
                    <a:pt x="313" y="9458"/>
                  </a:lnTo>
                  <a:cubicBezTo>
                    <a:pt x="285" y="9681"/>
                    <a:pt x="263" y="9908"/>
                    <a:pt x="249" y="10133"/>
                  </a:cubicBezTo>
                  <a:close/>
                  <a:moveTo>
                    <a:pt x="21572" y="11489"/>
                  </a:moveTo>
                  <a:lnTo>
                    <a:pt x="21374" y="11475"/>
                  </a:lnTo>
                  <a:cubicBezTo>
                    <a:pt x="21389" y="11251"/>
                    <a:pt x="21427" y="11023"/>
                    <a:pt x="21427" y="10798"/>
                  </a:cubicBezTo>
                  <a:lnTo>
                    <a:pt x="21427" y="10793"/>
                  </a:lnTo>
                  <a:lnTo>
                    <a:pt x="21564" y="10793"/>
                  </a:lnTo>
                  <a:lnTo>
                    <a:pt x="21564" y="10798"/>
                  </a:lnTo>
                  <a:cubicBezTo>
                    <a:pt x="21564" y="11027"/>
                    <a:pt x="21586" y="11260"/>
                    <a:pt x="21572" y="11489"/>
                  </a:cubicBezTo>
                  <a:close/>
                  <a:moveTo>
                    <a:pt x="23" y="11502"/>
                  </a:moveTo>
                  <a:cubicBezTo>
                    <a:pt x="8" y="11273"/>
                    <a:pt x="0" y="11040"/>
                    <a:pt x="0" y="10810"/>
                  </a:cubicBezTo>
                  <a:lnTo>
                    <a:pt x="229" y="10810"/>
                  </a:lnTo>
                  <a:cubicBezTo>
                    <a:pt x="229" y="11035"/>
                    <a:pt x="237" y="11263"/>
                    <a:pt x="251" y="11487"/>
                  </a:cubicBezTo>
                  <a:cubicBezTo>
                    <a:pt x="251" y="11487"/>
                    <a:pt x="23" y="11502"/>
                    <a:pt x="23" y="11502"/>
                  </a:cubicBezTo>
                  <a:close/>
                  <a:moveTo>
                    <a:pt x="21426" y="12862"/>
                  </a:moveTo>
                  <a:lnTo>
                    <a:pt x="21201" y="12818"/>
                  </a:lnTo>
                  <a:cubicBezTo>
                    <a:pt x="21244" y="12597"/>
                    <a:pt x="21280" y="12372"/>
                    <a:pt x="21309" y="12149"/>
                  </a:cubicBezTo>
                  <a:lnTo>
                    <a:pt x="21536" y="12178"/>
                  </a:lnTo>
                  <a:cubicBezTo>
                    <a:pt x="21507" y="12406"/>
                    <a:pt x="21470" y="12636"/>
                    <a:pt x="21426" y="12862"/>
                  </a:cubicBezTo>
                  <a:close/>
                  <a:moveTo>
                    <a:pt x="199" y="12875"/>
                  </a:moveTo>
                  <a:cubicBezTo>
                    <a:pt x="155" y="12649"/>
                    <a:pt x="118" y="12419"/>
                    <a:pt x="89" y="12191"/>
                  </a:cubicBezTo>
                  <a:lnTo>
                    <a:pt x="316" y="12162"/>
                  </a:lnTo>
                  <a:cubicBezTo>
                    <a:pt x="345" y="12385"/>
                    <a:pt x="381" y="12610"/>
                    <a:pt x="424" y="12831"/>
                  </a:cubicBezTo>
                  <a:cubicBezTo>
                    <a:pt x="424" y="12831"/>
                    <a:pt x="199" y="12875"/>
                    <a:pt x="199" y="12875"/>
                  </a:cubicBezTo>
                  <a:close/>
                  <a:moveTo>
                    <a:pt x="21076" y="14201"/>
                  </a:moveTo>
                  <a:lnTo>
                    <a:pt x="20859" y="14129"/>
                  </a:lnTo>
                  <a:cubicBezTo>
                    <a:pt x="20929" y="13915"/>
                    <a:pt x="20994" y="13697"/>
                    <a:pt x="21051" y="13479"/>
                  </a:cubicBezTo>
                  <a:lnTo>
                    <a:pt x="21273" y="13537"/>
                  </a:lnTo>
                  <a:cubicBezTo>
                    <a:pt x="21215" y="13759"/>
                    <a:pt x="21148" y="13983"/>
                    <a:pt x="21076" y="14201"/>
                  </a:cubicBezTo>
                  <a:close/>
                  <a:moveTo>
                    <a:pt x="551" y="14213"/>
                  </a:moveTo>
                  <a:cubicBezTo>
                    <a:pt x="479" y="13995"/>
                    <a:pt x="412" y="13772"/>
                    <a:pt x="354" y="13549"/>
                  </a:cubicBezTo>
                  <a:lnTo>
                    <a:pt x="575" y="13491"/>
                  </a:lnTo>
                  <a:cubicBezTo>
                    <a:pt x="633" y="13709"/>
                    <a:pt x="698" y="13927"/>
                    <a:pt x="769" y="14141"/>
                  </a:cubicBezTo>
                  <a:cubicBezTo>
                    <a:pt x="769" y="14141"/>
                    <a:pt x="551" y="14213"/>
                    <a:pt x="551" y="14213"/>
                  </a:cubicBezTo>
                  <a:close/>
                  <a:moveTo>
                    <a:pt x="20555" y="15485"/>
                  </a:moveTo>
                  <a:lnTo>
                    <a:pt x="20349" y="15386"/>
                  </a:lnTo>
                  <a:cubicBezTo>
                    <a:pt x="20446" y="15183"/>
                    <a:pt x="20539" y="14975"/>
                    <a:pt x="20624" y="14766"/>
                  </a:cubicBezTo>
                  <a:lnTo>
                    <a:pt x="20836" y="14852"/>
                  </a:lnTo>
                  <a:cubicBezTo>
                    <a:pt x="20750" y="15065"/>
                    <a:pt x="20655" y="15279"/>
                    <a:pt x="20555" y="15485"/>
                  </a:cubicBezTo>
                  <a:close/>
                  <a:moveTo>
                    <a:pt x="1072" y="15494"/>
                  </a:moveTo>
                  <a:cubicBezTo>
                    <a:pt x="972" y="15287"/>
                    <a:pt x="878" y="15075"/>
                    <a:pt x="791" y="14863"/>
                  </a:cubicBezTo>
                  <a:lnTo>
                    <a:pt x="1004" y="14776"/>
                  </a:lnTo>
                  <a:cubicBezTo>
                    <a:pt x="1088" y="14984"/>
                    <a:pt x="1181" y="15192"/>
                    <a:pt x="1279" y="15395"/>
                  </a:cubicBezTo>
                  <a:cubicBezTo>
                    <a:pt x="1279" y="15395"/>
                    <a:pt x="1072" y="15494"/>
                    <a:pt x="1072" y="15494"/>
                  </a:cubicBezTo>
                  <a:close/>
                  <a:moveTo>
                    <a:pt x="19874" y="16692"/>
                  </a:moveTo>
                  <a:lnTo>
                    <a:pt x="19682" y="16566"/>
                  </a:lnTo>
                  <a:cubicBezTo>
                    <a:pt x="19805" y="16378"/>
                    <a:pt x="19923" y="16183"/>
                    <a:pt x="20034" y="15987"/>
                  </a:cubicBezTo>
                  <a:lnTo>
                    <a:pt x="20234" y="16099"/>
                  </a:lnTo>
                  <a:cubicBezTo>
                    <a:pt x="20120" y="16300"/>
                    <a:pt x="19999" y="16500"/>
                    <a:pt x="19874" y="16692"/>
                  </a:cubicBezTo>
                  <a:close/>
                  <a:moveTo>
                    <a:pt x="1753" y="16698"/>
                  </a:moveTo>
                  <a:cubicBezTo>
                    <a:pt x="1627" y="16505"/>
                    <a:pt x="1506" y="16306"/>
                    <a:pt x="1394" y="16107"/>
                  </a:cubicBezTo>
                  <a:lnTo>
                    <a:pt x="1593" y="15994"/>
                  </a:lnTo>
                  <a:cubicBezTo>
                    <a:pt x="1704" y="16189"/>
                    <a:pt x="1822" y="16384"/>
                    <a:pt x="1945" y="16573"/>
                  </a:cubicBezTo>
                  <a:cubicBezTo>
                    <a:pt x="1945" y="16573"/>
                    <a:pt x="1753" y="16698"/>
                    <a:pt x="1753" y="16698"/>
                  </a:cubicBezTo>
                  <a:close/>
                  <a:moveTo>
                    <a:pt x="19044" y="17800"/>
                  </a:moveTo>
                  <a:lnTo>
                    <a:pt x="18870" y="17652"/>
                  </a:lnTo>
                  <a:cubicBezTo>
                    <a:pt x="19016" y="17480"/>
                    <a:pt x="19159" y="17302"/>
                    <a:pt x="19293" y="17122"/>
                  </a:cubicBezTo>
                  <a:lnTo>
                    <a:pt x="19477" y="17259"/>
                  </a:lnTo>
                  <a:cubicBezTo>
                    <a:pt x="19339" y="17443"/>
                    <a:pt x="19194" y="17625"/>
                    <a:pt x="19044" y="17800"/>
                  </a:cubicBezTo>
                  <a:close/>
                  <a:moveTo>
                    <a:pt x="2583" y="17805"/>
                  </a:moveTo>
                  <a:cubicBezTo>
                    <a:pt x="2434" y="17631"/>
                    <a:pt x="2289" y="17449"/>
                    <a:pt x="2151" y="17265"/>
                  </a:cubicBezTo>
                  <a:lnTo>
                    <a:pt x="2334" y="17128"/>
                  </a:lnTo>
                  <a:cubicBezTo>
                    <a:pt x="2469" y="17308"/>
                    <a:pt x="2612" y="17486"/>
                    <a:pt x="2757" y="17657"/>
                  </a:cubicBezTo>
                  <a:cubicBezTo>
                    <a:pt x="2757" y="17657"/>
                    <a:pt x="2583" y="17805"/>
                    <a:pt x="2583" y="17805"/>
                  </a:cubicBezTo>
                  <a:close/>
                  <a:moveTo>
                    <a:pt x="18080" y="18795"/>
                  </a:moveTo>
                  <a:lnTo>
                    <a:pt x="17926" y="18625"/>
                  </a:lnTo>
                  <a:cubicBezTo>
                    <a:pt x="18092" y="18474"/>
                    <a:pt x="18256" y="18316"/>
                    <a:pt x="18414" y="18154"/>
                  </a:cubicBezTo>
                  <a:lnTo>
                    <a:pt x="18578" y="18313"/>
                  </a:lnTo>
                  <a:cubicBezTo>
                    <a:pt x="18417" y="18479"/>
                    <a:pt x="18250" y="18641"/>
                    <a:pt x="18080" y="18795"/>
                  </a:cubicBezTo>
                  <a:close/>
                  <a:moveTo>
                    <a:pt x="3547" y="18799"/>
                  </a:moveTo>
                  <a:cubicBezTo>
                    <a:pt x="3376" y="18643"/>
                    <a:pt x="3209" y="18481"/>
                    <a:pt x="3050" y="18317"/>
                  </a:cubicBezTo>
                  <a:lnTo>
                    <a:pt x="3214" y="18158"/>
                  </a:lnTo>
                  <a:cubicBezTo>
                    <a:pt x="3370" y="18319"/>
                    <a:pt x="3534" y="18477"/>
                    <a:pt x="3702" y="18629"/>
                  </a:cubicBezTo>
                  <a:cubicBezTo>
                    <a:pt x="3702" y="18629"/>
                    <a:pt x="3547" y="18799"/>
                    <a:pt x="3547" y="18799"/>
                  </a:cubicBezTo>
                  <a:close/>
                  <a:moveTo>
                    <a:pt x="16998" y="19658"/>
                  </a:moveTo>
                  <a:lnTo>
                    <a:pt x="16867" y="19470"/>
                  </a:lnTo>
                  <a:cubicBezTo>
                    <a:pt x="17051" y="19342"/>
                    <a:pt x="17233" y="19206"/>
                    <a:pt x="17410" y="19065"/>
                  </a:cubicBezTo>
                  <a:lnTo>
                    <a:pt x="17553" y="19244"/>
                  </a:lnTo>
                  <a:cubicBezTo>
                    <a:pt x="17373" y="19388"/>
                    <a:pt x="17186" y="19527"/>
                    <a:pt x="16998" y="19658"/>
                  </a:cubicBezTo>
                  <a:close/>
                  <a:moveTo>
                    <a:pt x="4631" y="19662"/>
                  </a:moveTo>
                  <a:cubicBezTo>
                    <a:pt x="4443" y="19531"/>
                    <a:pt x="4257" y="19392"/>
                    <a:pt x="4075" y="19248"/>
                  </a:cubicBezTo>
                  <a:lnTo>
                    <a:pt x="4218" y="19068"/>
                  </a:lnTo>
                  <a:cubicBezTo>
                    <a:pt x="4396" y="19210"/>
                    <a:pt x="4579" y="19346"/>
                    <a:pt x="4762" y="19474"/>
                  </a:cubicBezTo>
                  <a:cubicBezTo>
                    <a:pt x="4762" y="19474"/>
                    <a:pt x="4631" y="19662"/>
                    <a:pt x="4631" y="19662"/>
                  </a:cubicBezTo>
                  <a:close/>
                  <a:moveTo>
                    <a:pt x="15816" y="20376"/>
                  </a:moveTo>
                  <a:lnTo>
                    <a:pt x="15709" y="20173"/>
                  </a:lnTo>
                  <a:cubicBezTo>
                    <a:pt x="15909" y="20069"/>
                    <a:pt x="16107" y="19957"/>
                    <a:pt x="16299" y="19840"/>
                  </a:cubicBezTo>
                  <a:lnTo>
                    <a:pt x="16418" y="20036"/>
                  </a:lnTo>
                  <a:cubicBezTo>
                    <a:pt x="16222" y="20155"/>
                    <a:pt x="16019" y="20269"/>
                    <a:pt x="15816" y="20376"/>
                  </a:cubicBezTo>
                  <a:close/>
                  <a:moveTo>
                    <a:pt x="5816" y="20380"/>
                  </a:moveTo>
                  <a:cubicBezTo>
                    <a:pt x="5612" y="20274"/>
                    <a:pt x="5408" y="20159"/>
                    <a:pt x="5212" y="20040"/>
                  </a:cubicBezTo>
                  <a:lnTo>
                    <a:pt x="5331" y="19844"/>
                  </a:lnTo>
                  <a:cubicBezTo>
                    <a:pt x="5523" y="19961"/>
                    <a:pt x="5722" y="20073"/>
                    <a:pt x="5922" y="20177"/>
                  </a:cubicBezTo>
                  <a:cubicBezTo>
                    <a:pt x="5922" y="20177"/>
                    <a:pt x="5816" y="20380"/>
                    <a:pt x="5816" y="20380"/>
                  </a:cubicBezTo>
                  <a:close/>
                  <a:moveTo>
                    <a:pt x="14551" y="20937"/>
                  </a:moveTo>
                  <a:lnTo>
                    <a:pt x="14472" y="20722"/>
                  </a:lnTo>
                  <a:cubicBezTo>
                    <a:pt x="14682" y="20644"/>
                    <a:pt x="14893" y="20559"/>
                    <a:pt x="15099" y="20467"/>
                  </a:cubicBezTo>
                  <a:lnTo>
                    <a:pt x="15192" y="20677"/>
                  </a:lnTo>
                  <a:cubicBezTo>
                    <a:pt x="14982" y="20770"/>
                    <a:pt x="14766" y="20857"/>
                    <a:pt x="14551" y="20937"/>
                  </a:cubicBezTo>
                  <a:close/>
                  <a:moveTo>
                    <a:pt x="7084" y="20941"/>
                  </a:moveTo>
                  <a:cubicBezTo>
                    <a:pt x="6868" y="20862"/>
                    <a:pt x="6652" y="20774"/>
                    <a:pt x="6441" y="20681"/>
                  </a:cubicBezTo>
                  <a:lnTo>
                    <a:pt x="6534" y="20471"/>
                  </a:lnTo>
                  <a:cubicBezTo>
                    <a:pt x="6740" y="20563"/>
                    <a:pt x="6952" y="20648"/>
                    <a:pt x="7163" y="20726"/>
                  </a:cubicBezTo>
                  <a:cubicBezTo>
                    <a:pt x="7163" y="20726"/>
                    <a:pt x="7084" y="20941"/>
                    <a:pt x="7084" y="20941"/>
                  </a:cubicBezTo>
                  <a:close/>
                  <a:moveTo>
                    <a:pt x="13223" y="21330"/>
                  </a:moveTo>
                  <a:lnTo>
                    <a:pt x="13172" y="21107"/>
                  </a:lnTo>
                  <a:cubicBezTo>
                    <a:pt x="13392" y="21057"/>
                    <a:pt x="13613" y="20999"/>
                    <a:pt x="13828" y="20935"/>
                  </a:cubicBezTo>
                  <a:lnTo>
                    <a:pt x="13894" y="21155"/>
                  </a:lnTo>
                  <a:cubicBezTo>
                    <a:pt x="13673" y="21220"/>
                    <a:pt x="13448" y="21279"/>
                    <a:pt x="13223" y="21330"/>
                  </a:cubicBezTo>
                  <a:close/>
                  <a:moveTo>
                    <a:pt x="8413" y="21333"/>
                  </a:moveTo>
                  <a:cubicBezTo>
                    <a:pt x="8188" y="21282"/>
                    <a:pt x="7963" y="21224"/>
                    <a:pt x="7742" y="21158"/>
                  </a:cubicBezTo>
                  <a:lnTo>
                    <a:pt x="7807" y="20939"/>
                  </a:lnTo>
                  <a:cubicBezTo>
                    <a:pt x="8023" y="21002"/>
                    <a:pt x="8244" y="21060"/>
                    <a:pt x="8463" y="21110"/>
                  </a:cubicBezTo>
                  <a:cubicBezTo>
                    <a:pt x="8463" y="21110"/>
                    <a:pt x="8413" y="21333"/>
                    <a:pt x="8413" y="21333"/>
                  </a:cubicBezTo>
                  <a:close/>
                  <a:moveTo>
                    <a:pt x="11856" y="21550"/>
                  </a:moveTo>
                  <a:lnTo>
                    <a:pt x="11834" y="21322"/>
                  </a:lnTo>
                  <a:cubicBezTo>
                    <a:pt x="12058" y="21301"/>
                    <a:pt x="12285" y="21272"/>
                    <a:pt x="12507" y="21236"/>
                  </a:cubicBezTo>
                  <a:lnTo>
                    <a:pt x="12543" y="21462"/>
                  </a:lnTo>
                  <a:cubicBezTo>
                    <a:pt x="12316" y="21499"/>
                    <a:pt x="12085" y="21528"/>
                    <a:pt x="11856" y="21550"/>
                  </a:cubicBezTo>
                  <a:close/>
                  <a:moveTo>
                    <a:pt x="9780" y="21551"/>
                  </a:moveTo>
                  <a:cubicBezTo>
                    <a:pt x="9551" y="21530"/>
                    <a:pt x="9320" y="21500"/>
                    <a:pt x="9093" y="21464"/>
                  </a:cubicBezTo>
                  <a:lnTo>
                    <a:pt x="9129" y="21238"/>
                  </a:lnTo>
                  <a:cubicBezTo>
                    <a:pt x="9351" y="21274"/>
                    <a:pt x="9578" y="21302"/>
                    <a:pt x="9802" y="21323"/>
                  </a:cubicBezTo>
                  <a:cubicBezTo>
                    <a:pt x="9802" y="21323"/>
                    <a:pt x="9780" y="21551"/>
                    <a:pt x="9780" y="21551"/>
                  </a:cubicBezTo>
                  <a:close/>
                  <a:moveTo>
                    <a:pt x="10812" y="21600"/>
                  </a:moveTo>
                  <a:cubicBezTo>
                    <a:pt x="10698" y="21600"/>
                    <a:pt x="10585" y="21598"/>
                    <a:pt x="10472" y="21595"/>
                  </a:cubicBezTo>
                  <a:lnTo>
                    <a:pt x="10479" y="21366"/>
                  </a:lnTo>
                  <a:cubicBezTo>
                    <a:pt x="10704" y="21373"/>
                    <a:pt x="10932" y="21373"/>
                    <a:pt x="11157" y="21365"/>
                  </a:cubicBezTo>
                  <a:lnTo>
                    <a:pt x="11165" y="21594"/>
                  </a:lnTo>
                  <a:cubicBezTo>
                    <a:pt x="11047" y="21598"/>
                    <a:pt x="10930" y="21600"/>
                    <a:pt x="10812" y="21600"/>
                  </a:cubicBezTo>
                  <a:close/>
                  <a:moveTo>
                    <a:pt x="10812" y="21600"/>
                  </a:moveTo>
                </a:path>
              </a:pathLst>
            </a:custGeom>
            <a:solidFill>
              <a:srgbClr val="999999"/>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24579" name="AutoShape 3"/>
            <p:cNvSpPr>
              <a:spLocks/>
            </p:cNvSpPr>
            <p:nvPr/>
          </p:nvSpPr>
          <p:spPr bwMode="auto">
            <a:xfrm>
              <a:off x="7730" y="52"/>
              <a:ext cx="2579" cy="2579"/>
            </a:xfrm>
            <a:custGeom>
              <a:avLst/>
              <a:gdLst>
                <a:gd name="T0" fmla="*/ 10800 w 21600"/>
                <a:gd name="T1" fmla="*/ 10800 h 21600"/>
              </a:gdLst>
              <a:ahLst/>
              <a:cxnLst>
                <a:cxn ang="0">
                  <a:pos x="T0" y="T1"/>
                </a:cxn>
              </a:cxnLst>
              <a:rect l="0" t="0" r="r" b="b"/>
              <a:pathLst>
                <a:path w="21600" h="21600">
                  <a:moveTo>
                    <a:pt x="11809" y="270"/>
                  </a:moveTo>
                  <a:cubicBezTo>
                    <a:pt x="11585" y="249"/>
                    <a:pt x="11358" y="236"/>
                    <a:pt x="11132" y="229"/>
                  </a:cubicBezTo>
                  <a:lnTo>
                    <a:pt x="11139" y="0"/>
                  </a:lnTo>
                  <a:cubicBezTo>
                    <a:pt x="11369" y="7"/>
                    <a:pt x="11602" y="21"/>
                    <a:pt x="11830" y="42"/>
                  </a:cubicBezTo>
                  <a:cubicBezTo>
                    <a:pt x="11830" y="42"/>
                    <a:pt x="11809" y="270"/>
                    <a:pt x="11809" y="270"/>
                  </a:cubicBezTo>
                  <a:close/>
                  <a:moveTo>
                    <a:pt x="9777" y="274"/>
                  </a:moveTo>
                  <a:lnTo>
                    <a:pt x="9755" y="46"/>
                  </a:lnTo>
                  <a:cubicBezTo>
                    <a:pt x="9984" y="24"/>
                    <a:pt x="10216" y="9"/>
                    <a:pt x="10446" y="1"/>
                  </a:cubicBezTo>
                  <a:lnTo>
                    <a:pt x="10454" y="230"/>
                  </a:lnTo>
                  <a:cubicBezTo>
                    <a:pt x="10229" y="238"/>
                    <a:pt x="10001" y="252"/>
                    <a:pt x="9777" y="274"/>
                  </a:cubicBezTo>
                  <a:close/>
                  <a:moveTo>
                    <a:pt x="13148" y="483"/>
                  </a:moveTo>
                  <a:cubicBezTo>
                    <a:pt x="12928" y="433"/>
                    <a:pt x="12704" y="390"/>
                    <a:pt x="12482" y="355"/>
                  </a:cubicBezTo>
                  <a:lnTo>
                    <a:pt x="12518" y="129"/>
                  </a:lnTo>
                  <a:cubicBezTo>
                    <a:pt x="12745" y="165"/>
                    <a:pt x="12974" y="209"/>
                    <a:pt x="13198" y="259"/>
                  </a:cubicBezTo>
                  <a:cubicBezTo>
                    <a:pt x="13198" y="259"/>
                    <a:pt x="13148" y="483"/>
                    <a:pt x="13148" y="483"/>
                  </a:cubicBezTo>
                  <a:close/>
                  <a:moveTo>
                    <a:pt x="8439" y="491"/>
                  </a:moveTo>
                  <a:lnTo>
                    <a:pt x="8388" y="268"/>
                  </a:lnTo>
                  <a:cubicBezTo>
                    <a:pt x="8612" y="216"/>
                    <a:pt x="8841" y="172"/>
                    <a:pt x="9068" y="135"/>
                  </a:cubicBezTo>
                  <a:lnTo>
                    <a:pt x="9105" y="361"/>
                  </a:lnTo>
                  <a:cubicBezTo>
                    <a:pt x="8882" y="397"/>
                    <a:pt x="8659" y="441"/>
                    <a:pt x="8439" y="491"/>
                  </a:cubicBezTo>
                  <a:close/>
                  <a:moveTo>
                    <a:pt x="14448" y="865"/>
                  </a:moveTo>
                  <a:cubicBezTo>
                    <a:pt x="14236" y="787"/>
                    <a:pt x="14019" y="716"/>
                    <a:pt x="13804" y="653"/>
                  </a:cubicBezTo>
                  <a:lnTo>
                    <a:pt x="13869" y="433"/>
                  </a:lnTo>
                  <a:cubicBezTo>
                    <a:pt x="14089" y="498"/>
                    <a:pt x="14310" y="571"/>
                    <a:pt x="14527" y="650"/>
                  </a:cubicBezTo>
                  <a:cubicBezTo>
                    <a:pt x="14527" y="650"/>
                    <a:pt x="14448" y="865"/>
                    <a:pt x="14448" y="865"/>
                  </a:cubicBezTo>
                  <a:close/>
                  <a:moveTo>
                    <a:pt x="7140" y="878"/>
                  </a:moveTo>
                  <a:lnTo>
                    <a:pt x="7061" y="663"/>
                  </a:lnTo>
                  <a:cubicBezTo>
                    <a:pt x="7276" y="583"/>
                    <a:pt x="7497" y="510"/>
                    <a:pt x="7718" y="444"/>
                  </a:cubicBezTo>
                  <a:lnTo>
                    <a:pt x="7783" y="663"/>
                  </a:lnTo>
                  <a:cubicBezTo>
                    <a:pt x="7567" y="728"/>
                    <a:pt x="7351" y="800"/>
                    <a:pt x="7140" y="878"/>
                  </a:cubicBezTo>
                  <a:close/>
                  <a:moveTo>
                    <a:pt x="15690" y="1412"/>
                  </a:moveTo>
                  <a:cubicBezTo>
                    <a:pt x="15491" y="1308"/>
                    <a:pt x="15285" y="1210"/>
                    <a:pt x="15078" y="1119"/>
                  </a:cubicBezTo>
                  <a:lnTo>
                    <a:pt x="15171" y="909"/>
                  </a:lnTo>
                  <a:cubicBezTo>
                    <a:pt x="15382" y="1002"/>
                    <a:pt x="15592" y="1103"/>
                    <a:pt x="15796" y="1209"/>
                  </a:cubicBezTo>
                  <a:cubicBezTo>
                    <a:pt x="15796" y="1209"/>
                    <a:pt x="15690" y="1412"/>
                    <a:pt x="15690" y="1412"/>
                  </a:cubicBezTo>
                  <a:close/>
                  <a:moveTo>
                    <a:pt x="5903" y="1428"/>
                  </a:moveTo>
                  <a:lnTo>
                    <a:pt x="5797" y="1225"/>
                  </a:lnTo>
                  <a:cubicBezTo>
                    <a:pt x="6001" y="1118"/>
                    <a:pt x="6211" y="1017"/>
                    <a:pt x="6420" y="924"/>
                  </a:cubicBezTo>
                  <a:lnTo>
                    <a:pt x="6513" y="1133"/>
                  </a:lnTo>
                  <a:cubicBezTo>
                    <a:pt x="6308" y="1224"/>
                    <a:pt x="6103" y="1323"/>
                    <a:pt x="5903" y="1428"/>
                  </a:cubicBezTo>
                  <a:close/>
                  <a:moveTo>
                    <a:pt x="16851" y="2114"/>
                  </a:moveTo>
                  <a:cubicBezTo>
                    <a:pt x="16666" y="1985"/>
                    <a:pt x="16475" y="1861"/>
                    <a:pt x="16282" y="1744"/>
                  </a:cubicBezTo>
                  <a:lnTo>
                    <a:pt x="16401" y="1549"/>
                  </a:lnTo>
                  <a:cubicBezTo>
                    <a:pt x="16598" y="1668"/>
                    <a:pt x="16793" y="1795"/>
                    <a:pt x="16982" y="1926"/>
                  </a:cubicBezTo>
                  <a:cubicBezTo>
                    <a:pt x="16982" y="1926"/>
                    <a:pt x="16851" y="2114"/>
                    <a:pt x="16851" y="2114"/>
                  </a:cubicBezTo>
                  <a:close/>
                  <a:moveTo>
                    <a:pt x="4746" y="2132"/>
                  </a:moveTo>
                  <a:lnTo>
                    <a:pt x="4615" y="1945"/>
                  </a:lnTo>
                  <a:cubicBezTo>
                    <a:pt x="4804" y="1812"/>
                    <a:pt x="4999" y="1685"/>
                    <a:pt x="5194" y="1566"/>
                  </a:cubicBezTo>
                  <a:lnTo>
                    <a:pt x="5314" y="1761"/>
                  </a:lnTo>
                  <a:cubicBezTo>
                    <a:pt x="5122" y="1878"/>
                    <a:pt x="4931" y="2003"/>
                    <a:pt x="4746" y="2132"/>
                  </a:cubicBezTo>
                  <a:close/>
                  <a:moveTo>
                    <a:pt x="17913" y="2958"/>
                  </a:moveTo>
                  <a:cubicBezTo>
                    <a:pt x="17746" y="2807"/>
                    <a:pt x="17572" y="2659"/>
                    <a:pt x="17396" y="2519"/>
                  </a:cubicBezTo>
                  <a:lnTo>
                    <a:pt x="17538" y="2340"/>
                  </a:lnTo>
                  <a:cubicBezTo>
                    <a:pt x="17718" y="2483"/>
                    <a:pt x="17896" y="2634"/>
                    <a:pt x="18067" y="2788"/>
                  </a:cubicBezTo>
                  <a:cubicBezTo>
                    <a:pt x="18067" y="2788"/>
                    <a:pt x="17913" y="2958"/>
                    <a:pt x="17913" y="2958"/>
                  </a:cubicBezTo>
                  <a:close/>
                  <a:moveTo>
                    <a:pt x="3688" y="2978"/>
                  </a:moveTo>
                  <a:lnTo>
                    <a:pt x="3534" y="2809"/>
                  </a:lnTo>
                  <a:cubicBezTo>
                    <a:pt x="3704" y="2655"/>
                    <a:pt x="3881" y="2503"/>
                    <a:pt x="4060" y="2360"/>
                  </a:cubicBezTo>
                  <a:lnTo>
                    <a:pt x="4204" y="2538"/>
                  </a:lnTo>
                  <a:cubicBezTo>
                    <a:pt x="4028" y="2679"/>
                    <a:pt x="3854" y="2827"/>
                    <a:pt x="3688" y="2978"/>
                  </a:cubicBezTo>
                  <a:close/>
                  <a:moveTo>
                    <a:pt x="18858" y="3929"/>
                  </a:moveTo>
                  <a:cubicBezTo>
                    <a:pt x="18712" y="3759"/>
                    <a:pt x="18559" y="3591"/>
                    <a:pt x="18401" y="3428"/>
                  </a:cubicBezTo>
                  <a:lnTo>
                    <a:pt x="18565" y="3269"/>
                  </a:lnTo>
                  <a:cubicBezTo>
                    <a:pt x="18726" y="3435"/>
                    <a:pt x="18884" y="3607"/>
                    <a:pt x="19032" y="3780"/>
                  </a:cubicBezTo>
                  <a:cubicBezTo>
                    <a:pt x="19032" y="3780"/>
                    <a:pt x="18858" y="3929"/>
                    <a:pt x="18858" y="3929"/>
                  </a:cubicBezTo>
                  <a:close/>
                  <a:moveTo>
                    <a:pt x="2746" y="3952"/>
                  </a:moveTo>
                  <a:lnTo>
                    <a:pt x="2571" y="3804"/>
                  </a:lnTo>
                  <a:cubicBezTo>
                    <a:pt x="2720" y="3629"/>
                    <a:pt x="2877" y="3456"/>
                    <a:pt x="3037" y="3291"/>
                  </a:cubicBezTo>
                  <a:lnTo>
                    <a:pt x="3201" y="3450"/>
                  </a:lnTo>
                  <a:cubicBezTo>
                    <a:pt x="3045" y="3612"/>
                    <a:pt x="2892" y="3781"/>
                    <a:pt x="2746" y="3952"/>
                  </a:cubicBezTo>
                  <a:close/>
                  <a:moveTo>
                    <a:pt x="19671" y="5012"/>
                  </a:moveTo>
                  <a:cubicBezTo>
                    <a:pt x="19547" y="4824"/>
                    <a:pt x="19416" y="4637"/>
                    <a:pt x="19282" y="4458"/>
                  </a:cubicBezTo>
                  <a:lnTo>
                    <a:pt x="19465" y="4320"/>
                  </a:lnTo>
                  <a:cubicBezTo>
                    <a:pt x="19603" y="4503"/>
                    <a:pt x="19737" y="4694"/>
                    <a:pt x="19863" y="4887"/>
                  </a:cubicBezTo>
                  <a:cubicBezTo>
                    <a:pt x="19863" y="4887"/>
                    <a:pt x="19671" y="5012"/>
                    <a:pt x="19671" y="5012"/>
                  </a:cubicBezTo>
                  <a:close/>
                  <a:moveTo>
                    <a:pt x="1935" y="5039"/>
                  </a:moveTo>
                  <a:lnTo>
                    <a:pt x="1743" y="4914"/>
                  </a:lnTo>
                  <a:cubicBezTo>
                    <a:pt x="1868" y="4721"/>
                    <a:pt x="2002" y="4530"/>
                    <a:pt x="2139" y="4346"/>
                  </a:cubicBezTo>
                  <a:lnTo>
                    <a:pt x="2323" y="4483"/>
                  </a:lnTo>
                  <a:cubicBezTo>
                    <a:pt x="2188" y="4663"/>
                    <a:pt x="2058" y="4850"/>
                    <a:pt x="1935" y="5039"/>
                  </a:cubicBezTo>
                  <a:close/>
                  <a:moveTo>
                    <a:pt x="20339" y="6189"/>
                  </a:moveTo>
                  <a:cubicBezTo>
                    <a:pt x="20241" y="5986"/>
                    <a:pt x="20135" y="5785"/>
                    <a:pt x="20024" y="5590"/>
                  </a:cubicBezTo>
                  <a:lnTo>
                    <a:pt x="20224" y="5477"/>
                  </a:lnTo>
                  <a:cubicBezTo>
                    <a:pt x="20336" y="5676"/>
                    <a:pt x="20445" y="5882"/>
                    <a:pt x="20546" y="6089"/>
                  </a:cubicBezTo>
                  <a:cubicBezTo>
                    <a:pt x="20546" y="6089"/>
                    <a:pt x="20339" y="6189"/>
                    <a:pt x="20339" y="6189"/>
                  </a:cubicBezTo>
                  <a:close/>
                  <a:moveTo>
                    <a:pt x="1269" y="6220"/>
                  </a:moveTo>
                  <a:lnTo>
                    <a:pt x="1063" y="6121"/>
                  </a:lnTo>
                  <a:cubicBezTo>
                    <a:pt x="1163" y="5913"/>
                    <a:pt x="1271" y="5707"/>
                    <a:pt x="1383" y="5507"/>
                  </a:cubicBezTo>
                  <a:lnTo>
                    <a:pt x="1583" y="5619"/>
                  </a:lnTo>
                  <a:cubicBezTo>
                    <a:pt x="1473" y="5815"/>
                    <a:pt x="1367" y="6017"/>
                    <a:pt x="1269" y="6220"/>
                  </a:cubicBezTo>
                  <a:close/>
                  <a:moveTo>
                    <a:pt x="20851" y="7443"/>
                  </a:moveTo>
                  <a:cubicBezTo>
                    <a:pt x="20779" y="7229"/>
                    <a:pt x="20700" y="7015"/>
                    <a:pt x="20615" y="6807"/>
                  </a:cubicBezTo>
                  <a:lnTo>
                    <a:pt x="20827" y="6721"/>
                  </a:lnTo>
                  <a:cubicBezTo>
                    <a:pt x="20914" y="6933"/>
                    <a:pt x="20995" y="7151"/>
                    <a:pt x="21068" y="7370"/>
                  </a:cubicBezTo>
                  <a:cubicBezTo>
                    <a:pt x="21068" y="7370"/>
                    <a:pt x="20851" y="7443"/>
                    <a:pt x="20851" y="7443"/>
                  </a:cubicBezTo>
                  <a:close/>
                  <a:moveTo>
                    <a:pt x="761" y="7478"/>
                  </a:moveTo>
                  <a:lnTo>
                    <a:pt x="543" y="7406"/>
                  </a:lnTo>
                  <a:cubicBezTo>
                    <a:pt x="615" y="7189"/>
                    <a:pt x="696" y="6970"/>
                    <a:pt x="782" y="6755"/>
                  </a:cubicBezTo>
                  <a:lnTo>
                    <a:pt x="995" y="6841"/>
                  </a:lnTo>
                  <a:cubicBezTo>
                    <a:pt x="910" y="7051"/>
                    <a:pt x="831" y="7265"/>
                    <a:pt x="761" y="7478"/>
                  </a:cubicBezTo>
                  <a:close/>
                  <a:moveTo>
                    <a:pt x="21197" y="8752"/>
                  </a:moveTo>
                  <a:cubicBezTo>
                    <a:pt x="21154" y="8532"/>
                    <a:pt x="21103" y="8310"/>
                    <a:pt x="21045" y="8092"/>
                  </a:cubicBezTo>
                  <a:lnTo>
                    <a:pt x="21266" y="8034"/>
                  </a:lnTo>
                  <a:cubicBezTo>
                    <a:pt x="21325" y="8256"/>
                    <a:pt x="21378" y="8483"/>
                    <a:pt x="21422" y="8708"/>
                  </a:cubicBezTo>
                  <a:cubicBezTo>
                    <a:pt x="21422" y="8708"/>
                    <a:pt x="21197" y="8752"/>
                    <a:pt x="21197" y="8752"/>
                  </a:cubicBezTo>
                  <a:close/>
                  <a:moveTo>
                    <a:pt x="420" y="8789"/>
                  </a:moveTo>
                  <a:lnTo>
                    <a:pt x="195" y="8746"/>
                  </a:lnTo>
                  <a:cubicBezTo>
                    <a:pt x="238" y="8521"/>
                    <a:pt x="289" y="8293"/>
                    <a:pt x="347" y="8070"/>
                  </a:cubicBezTo>
                  <a:lnTo>
                    <a:pt x="569" y="8128"/>
                  </a:lnTo>
                  <a:cubicBezTo>
                    <a:pt x="513" y="8346"/>
                    <a:pt x="462" y="8569"/>
                    <a:pt x="420" y="8789"/>
                  </a:cubicBezTo>
                  <a:close/>
                  <a:moveTo>
                    <a:pt x="21371" y="10095"/>
                  </a:moveTo>
                  <a:cubicBezTo>
                    <a:pt x="21357" y="9871"/>
                    <a:pt x="21335" y="9644"/>
                    <a:pt x="21305" y="9421"/>
                  </a:cubicBezTo>
                  <a:lnTo>
                    <a:pt x="21533" y="9392"/>
                  </a:lnTo>
                  <a:cubicBezTo>
                    <a:pt x="21563" y="9620"/>
                    <a:pt x="21585" y="9852"/>
                    <a:pt x="21600" y="10081"/>
                  </a:cubicBezTo>
                  <a:cubicBezTo>
                    <a:pt x="21600" y="10081"/>
                    <a:pt x="21371" y="10095"/>
                    <a:pt x="21371" y="10095"/>
                  </a:cubicBezTo>
                  <a:close/>
                  <a:moveTo>
                    <a:pt x="250" y="10133"/>
                  </a:moveTo>
                  <a:lnTo>
                    <a:pt x="21" y="10119"/>
                  </a:lnTo>
                  <a:cubicBezTo>
                    <a:pt x="35" y="9889"/>
                    <a:pt x="57" y="9657"/>
                    <a:pt x="86" y="9430"/>
                  </a:cubicBezTo>
                  <a:lnTo>
                    <a:pt x="313" y="9458"/>
                  </a:lnTo>
                  <a:cubicBezTo>
                    <a:pt x="285" y="9681"/>
                    <a:pt x="264" y="9908"/>
                    <a:pt x="250" y="10133"/>
                  </a:cubicBezTo>
                  <a:close/>
                  <a:moveTo>
                    <a:pt x="21580" y="11489"/>
                  </a:moveTo>
                  <a:lnTo>
                    <a:pt x="21387" y="11475"/>
                  </a:lnTo>
                  <a:cubicBezTo>
                    <a:pt x="21401" y="11251"/>
                    <a:pt x="21443" y="11023"/>
                    <a:pt x="21443" y="10798"/>
                  </a:cubicBezTo>
                  <a:lnTo>
                    <a:pt x="21443" y="10729"/>
                  </a:lnTo>
                  <a:lnTo>
                    <a:pt x="21580" y="10729"/>
                  </a:lnTo>
                  <a:lnTo>
                    <a:pt x="21580" y="10798"/>
                  </a:lnTo>
                  <a:cubicBezTo>
                    <a:pt x="21580" y="11027"/>
                    <a:pt x="21595" y="11260"/>
                    <a:pt x="21580" y="11489"/>
                  </a:cubicBezTo>
                  <a:close/>
                  <a:moveTo>
                    <a:pt x="23" y="11502"/>
                  </a:moveTo>
                  <a:cubicBezTo>
                    <a:pt x="8" y="11273"/>
                    <a:pt x="0" y="11040"/>
                    <a:pt x="0" y="10810"/>
                  </a:cubicBezTo>
                  <a:lnTo>
                    <a:pt x="229" y="10810"/>
                  </a:lnTo>
                  <a:cubicBezTo>
                    <a:pt x="229" y="11035"/>
                    <a:pt x="237" y="11263"/>
                    <a:pt x="251" y="11487"/>
                  </a:cubicBezTo>
                  <a:cubicBezTo>
                    <a:pt x="251" y="11487"/>
                    <a:pt x="23" y="11502"/>
                    <a:pt x="23" y="11502"/>
                  </a:cubicBezTo>
                  <a:close/>
                  <a:moveTo>
                    <a:pt x="21426" y="12862"/>
                  </a:moveTo>
                  <a:lnTo>
                    <a:pt x="21201" y="12818"/>
                  </a:lnTo>
                  <a:cubicBezTo>
                    <a:pt x="21244" y="12597"/>
                    <a:pt x="21280" y="12372"/>
                    <a:pt x="21309" y="12149"/>
                  </a:cubicBezTo>
                  <a:lnTo>
                    <a:pt x="21536" y="12178"/>
                  </a:lnTo>
                  <a:cubicBezTo>
                    <a:pt x="21507" y="12406"/>
                    <a:pt x="21470" y="12636"/>
                    <a:pt x="21426" y="12862"/>
                  </a:cubicBezTo>
                  <a:close/>
                  <a:moveTo>
                    <a:pt x="200" y="12874"/>
                  </a:moveTo>
                  <a:cubicBezTo>
                    <a:pt x="156" y="12649"/>
                    <a:pt x="119" y="12419"/>
                    <a:pt x="89" y="12191"/>
                  </a:cubicBezTo>
                  <a:lnTo>
                    <a:pt x="317" y="12162"/>
                  </a:lnTo>
                  <a:cubicBezTo>
                    <a:pt x="345" y="12385"/>
                    <a:pt x="382" y="12610"/>
                    <a:pt x="425" y="12831"/>
                  </a:cubicBezTo>
                  <a:cubicBezTo>
                    <a:pt x="425" y="12831"/>
                    <a:pt x="200" y="12874"/>
                    <a:pt x="200" y="12874"/>
                  </a:cubicBezTo>
                  <a:close/>
                  <a:moveTo>
                    <a:pt x="21076" y="14201"/>
                  </a:moveTo>
                  <a:lnTo>
                    <a:pt x="20859" y="14129"/>
                  </a:lnTo>
                  <a:cubicBezTo>
                    <a:pt x="20929" y="13915"/>
                    <a:pt x="20994" y="13697"/>
                    <a:pt x="21051" y="13479"/>
                  </a:cubicBezTo>
                  <a:lnTo>
                    <a:pt x="21273" y="13537"/>
                  </a:lnTo>
                  <a:cubicBezTo>
                    <a:pt x="21215" y="13759"/>
                    <a:pt x="21148" y="13983"/>
                    <a:pt x="21076" y="14201"/>
                  </a:cubicBezTo>
                  <a:close/>
                  <a:moveTo>
                    <a:pt x="551" y="14213"/>
                  </a:moveTo>
                  <a:cubicBezTo>
                    <a:pt x="479" y="13995"/>
                    <a:pt x="412" y="13772"/>
                    <a:pt x="354" y="13549"/>
                  </a:cubicBezTo>
                  <a:lnTo>
                    <a:pt x="576" y="13491"/>
                  </a:lnTo>
                  <a:cubicBezTo>
                    <a:pt x="633" y="13709"/>
                    <a:pt x="698" y="13927"/>
                    <a:pt x="769" y="14141"/>
                  </a:cubicBezTo>
                  <a:cubicBezTo>
                    <a:pt x="769" y="14141"/>
                    <a:pt x="551" y="14213"/>
                    <a:pt x="551" y="14213"/>
                  </a:cubicBezTo>
                  <a:close/>
                  <a:moveTo>
                    <a:pt x="20555" y="15485"/>
                  </a:moveTo>
                  <a:lnTo>
                    <a:pt x="20349" y="15386"/>
                  </a:lnTo>
                  <a:cubicBezTo>
                    <a:pt x="20447" y="15183"/>
                    <a:pt x="20539" y="14975"/>
                    <a:pt x="20624" y="14765"/>
                  </a:cubicBezTo>
                  <a:lnTo>
                    <a:pt x="20836" y="14852"/>
                  </a:lnTo>
                  <a:cubicBezTo>
                    <a:pt x="20750" y="15065"/>
                    <a:pt x="20655" y="15278"/>
                    <a:pt x="20555" y="15485"/>
                  </a:cubicBezTo>
                  <a:close/>
                  <a:moveTo>
                    <a:pt x="1072" y="15494"/>
                  </a:moveTo>
                  <a:cubicBezTo>
                    <a:pt x="972" y="15287"/>
                    <a:pt x="878" y="15075"/>
                    <a:pt x="791" y="14863"/>
                  </a:cubicBezTo>
                  <a:lnTo>
                    <a:pt x="1004" y="14776"/>
                  </a:lnTo>
                  <a:cubicBezTo>
                    <a:pt x="1088" y="14984"/>
                    <a:pt x="1181" y="15192"/>
                    <a:pt x="1279" y="15395"/>
                  </a:cubicBezTo>
                  <a:cubicBezTo>
                    <a:pt x="1279" y="15395"/>
                    <a:pt x="1072" y="15494"/>
                    <a:pt x="1072" y="15494"/>
                  </a:cubicBezTo>
                  <a:close/>
                  <a:moveTo>
                    <a:pt x="19874" y="16692"/>
                  </a:moveTo>
                  <a:lnTo>
                    <a:pt x="19682" y="16566"/>
                  </a:lnTo>
                  <a:cubicBezTo>
                    <a:pt x="19805" y="16379"/>
                    <a:pt x="19923" y="16184"/>
                    <a:pt x="20034" y="15987"/>
                  </a:cubicBezTo>
                  <a:lnTo>
                    <a:pt x="20234" y="16100"/>
                  </a:lnTo>
                  <a:cubicBezTo>
                    <a:pt x="20120" y="16300"/>
                    <a:pt x="19999" y="16500"/>
                    <a:pt x="19874" y="16692"/>
                  </a:cubicBezTo>
                  <a:close/>
                  <a:moveTo>
                    <a:pt x="1754" y="16698"/>
                  </a:moveTo>
                  <a:cubicBezTo>
                    <a:pt x="1628" y="16505"/>
                    <a:pt x="1507" y="16306"/>
                    <a:pt x="1394" y="16107"/>
                  </a:cubicBezTo>
                  <a:lnTo>
                    <a:pt x="1593" y="15994"/>
                  </a:lnTo>
                  <a:cubicBezTo>
                    <a:pt x="1704" y="16189"/>
                    <a:pt x="1822" y="16384"/>
                    <a:pt x="1946" y="16573"/>
                  </a:cubicBezTo>
                  <a:cubicBezTo>
                    <a:pt x="1946" y="16573"/>
                    <a:pt x="1754" y="16698"/>
                    <a:pt x="1754" y="16698"/>
                  </a:cubicBezTo>
                  <a:close/>
                  <a:moveTo>
                    <a:pt x="19044" y="17801"/>
                  </a:moveTo>
                  <a:lnTo>
                    <a:pt x="18870" y="17652"/>
                  </a:lnTo>
                  <a:cubicBezTo>
                    <a:pt x="19016" y="17480"/>
                    <a:pt x="19158" y="17302"/>
                    <a:pt x="19293" y="17122"/>
                  </a:cubicBezTo>
                  <a:lnTo>
                    <a:pt x="19477" y="17259"/>
                  </a:lnTo>
                  <a:cubicBezTo>
                    <a:pt x="19339" y="17443"/>
                    <a:pt x="19194" y="17625"/>
                    <a:pt x="19044" y="17801"/>
                  </a:cubicBezTo>
                  <a:close/>
                  <a:moveTo>
                    <a:pt x="2583" y="17805"/>
                  </a:moveTo>
                  <a:cubicBezTo>
                    <a:pt x="2435" y="17631"/>
                    <a:pt x="2289" y="17449"/>
                    <a:pt x="2151" y="17265"/>
                  </a:cubicBezTo>
                  <a:lnTo>
                    <a:pt x="2334" y="17127"/>
                  </a:lnTo>
                  <a:cubicBezTo>
                    <a:pt x="2470" y="17308"/>
                    <a:pt x="2612" y="17486"/>
                    <a:pt x="2758" y="17657"/>
                  </a:cubicBezTo>
                  <a:cubicBezTo>
                    <a:pt x="2758" y="17657"/>
                    <a:pt x="2583" y="17805"/>
                    <a:pt x="2583" y="17805"/>
                  </a:cubicBezTo>
                  <a:close/>
                  <a:moveTo>
                    <a:pt x="18080" y="18795"/>
                  </a:moveTo>
                  <a:lnTo>
                    <a:pt x="17926" y="18625"/>
                  </a:lnTo>
                  <a:cubicBezTo>
                    <a:pt x="18093" y="18473"/>
                    <a:pt x="18257" y="18315"/>
                    <a:pt x="18413" y="18154"/>
                  </a:cubicBezTo>
                  <a:lnTo>
                    <a:pt x="18578" y="18313"/>
                  </a:lnTo>
                  <a:cubicBezTo>
                    <a:pt x="18418" y="18478"/>
                    <a:pt x="18251" y="18640"/>
                    <a:pt x="18080" y="18795"/>
                  </a:cubicBezTo>
                  <a:close/>
                  <a:moveTo>
                    <a:pt x="3548" y="18799"/>
                  </a:moveTo>
                  <a:cubicBezTo>
                    <a:pt x="3378" y="18645"/>
                    <a:pt x="3210" y="18483"/>
                    <a:pt x="3050" y="18317"/>
                  </a:cubicBezTo>
                  <a:lnTo>
                    <a:pt x="3214" y="18158"/>
                  </a:lnTo>
                  <a:cubicBezTo>
                    <a:pt x="3371" y="18320"/>
                    <a:pt x="3535" y="18478"/>
                    <a:pt x="3702" y="18629"/>
                  </a:cubicBezTo>
                  <a:cubicBezTo>
                    <a:pt x="3702" y="18629"/>
                    <a:pt x="3548" y="18799"/>
                    <a:pt x="3548" y="18799"/>
                  </a:cubicBezTo>
                  <a:close/>
                  <a:moveTo>
                    <a:pt x="16998" y="19658"/>
                  </a:moveTo>
                  <a:lnTo>
                    <a:pt x="16867" y="19470"/>
                  </a:lnTo>
                  <a:cubicBezTo>
                    <a:pt x="17051" y="19342"/>
                    <a:pt x="17233" y="19205"/>
                    <a:pt x="17410" y="19065"/>
                  </a:cubicBezTo>
                  <a:lnTo>
                    <a:pt x="17553" y="19243"/>
                  </a:lnTo>
                  <a:cubicBezTo>
                    <a:pt x="17373" y="19387"/>
                    <a:pt x="17186" y="19527"/>
                    <a:pt x="16998" y="19658"/>
                  </a:cubicBezTo>
                  <a:close/>
                  <a:moveTo>
                    <a:pt x="4631" y="19662"/>
                  </a:moveTo>
                  <a:cubicBezTo>
                    <a:pt x="4443" y="19531"/>
                    <a:pt x="4257" y="19392"/>
                    <a:pt x="4075" y="19248"/>
                  </a:cubicBezTo>
                  <a:lnTo>
                    <a:pt x="4218" y="19068"/>
                  </a:lnTo>
                  <a:cubicBezTo>
                    <a:pt x="4396" y="19210"/>
                    <a:pt x="4579" y="19346"/>
                    <a:pt x="4762" y="19474"/>
                  </a:cubicBezTo>
                  <a:cubicBezTo>
                    <a:pt x="4762" y="19474"/>
                    <a:pt x="4631" y="19662"/>
                    <a:pt x="4631" y="19662"/>
                  </a:cubicBezTo>
                  <a:close/>
                  <a:moveTo>
                    <a:pt x="15816" y="20376"/>
                  </a:moveTo>
                  <a:lnTo>
                    <a:pt x="15709" y="20173"/>
                  </a:lnTo>
                  <a:cubicBezTo>
                    <a:pt x="15909" y="20069"/>
                    <a:pt x="16107" y="19957"/>
                    <a:pt x="16299" y="19840"/>
                  </a:cubicBezTo>
                  <a:lnTo>
                    <a:pt x="16418" y="20036"/>
                  </a:lnTo>
                  <a:cubicBezTo>
                    <a:pt x="16222" y="20155"/>
                    <a:pt x="16019" y="20270"/>
                    <a:pt x="15816" y="20376"/>
                  </a:cubicBezTo>
                  <a:close/>
                  <a:moveTo>
                    <a:pt x="5816" y="20380"/>
                  </a:moveTo>
                  <a:cubicBezTo>
                    <a:pt x="5612" y="20274"/>
                    <a:pt x="5408" y="20159"/>
                    <a:pt x="5212" y="20040"/>
                  </a:cubicBezTo>
                  <a:lnTo>
                    <a:pt x="5331" y="19844"/>
                  </a:lnTo>
                  <a:cubicBezTo>
                    <a:pt x="5523" y="19961"/>
                    <a:pt x="5722" y="20073"/>
                    <a:pt x="5922" y="20177"/>
                  </a:cubicBezTo>
                  <a:cubicBezTo>
                    <a:pt x="5922" y="20177"/>
                    <a:pt x="5816" y="20380"/>
                    <a:pt x="5816" y="20380"/>
                  </a:cubicBezTo>
                  <a:close/>
                  <a:moveTo>
                    <a:pt x="14551" y="20937"/>
                  </a:moveTo>
                  <a:lnTo>
                    <a:pt x="14472" y="20722"/>
                  </a:lnTo>
                  <a:cubicBezTo>
                    <a:pt x="14682" y="20644"/>
                    <a:pt x="14893" y="20559"/>
                    <a:pt x="15099" y="20467"/>
                  </a:cubicBezTo>
                  <a:lnTo>
                    <a:pt x="15192" y="20677"/>
                  </a:lnTo>
                  <a:cubicBezTo>
                    <a:pt x="14982" y="20770"/>
                    <a:pt x="14766" y="20857"/>
                    <a:pt x="14551" y="20937"/>
                  </a:cubicBezTo>
                  <a:close/>
                  <a:moveTo>
                    <a:pt x="7084" y="20941"/>
                  </a:moveTo>
                  <a:cubicBezTo>
                    <a:pt x="6868" y="20862"/>
                    <a:pt x="6652" y="20774"/>
                    <a:pt x="6441" y="20681"/>
                  </a:cubicBezTo>
                  <a:lnTo>
                    <a:pt x="6534" y="20471"/>
                  </a:lnTo>
                  <a:cubicBezTo>
                    <a:pt x="6740" y="20563"/>
                    <a:pt x="6952" y="20648"/>
                    <a:pt x="7164" y="20726"/>
                  </a:cubicBezTo>
                  <a:cubicBezTo>
                    <a:pt x="7164" y="20726"/>
                    <a:pt x="7084" y="20941"/>
                    <a:pt x="7084" y="20941"/>
                  </a:cubicBezTo>
                  <a:close/>
                  <a:moveTo>
                    <a:pt x="13223" y="21330"/>
                  </a:moveTo>
                  <a:lnTo>
                    <a:pt x="13172" y="21107"/>
                  </a:lnTo>
                  <a:cubicBezTo>
                    <a:pt x="13392" y="21057"/>
                    <a:pt x="13613" y="20999"/>
                    <a:pt x="13828" y="20935"/>
                  </a:cubicBezTo>
                  <a:lnTo>
                    <a:pt x="13894" y="21155"/>
                  </a:lnTo>
                  <a:cubicBezTo>
                    <a:pt x="13673" y="21220"/>
                    <a:pt x="13448" y="21279"/>
                    <a:pt x="13223" y="21330"/>
                  </a:cubicBezTo>
                  <a:close/>
                  <a:moveTo>
                    <a:pt x="8413" y="21333"/>
                  </a:moveTo>
                  <a:cubicBezTo>
                    <a:pt x="8188" y="21282"/>
                    <a:pt x="7963" y="21224"/>
                    <a:pt x="7742" y="21158"/>
                  </a:cubicBezTo>
                  <a:lnTo>
                    <a:pt x="7807" y="20939"/>
                  </a:lnTo>
                  <a:cubicBezTo>
                    <a:pt x="8023" y="21002"/>
                    <a:pt x="8244" y="21060"/>
                    <a:pt x="8464" y="21110"/>
                  </a:cubicBezTo>
                  <a:cubicBezTo>
                    <a:pt x="8464" y="21110"/>
                    <a:pt x="8413" y="21333"/>
                    <a:pt x="8413" y="21333"/>
                  </a:cubicBezTo>
                  <a:close/>
                  <a:moveTo>
                    <a:pt x="11856" y="21550"/>
                  </a:moveTo>
                  <a:lnTo>
                    <a:pt x="11834" y="21322"/>
                  </a:lnTo>
                  <a:cubicBezTo>
                    <a:pt x="12058" y="21301"/>
                    <a:pt x="12285" y="21272"/>
                    <a:pt x="12507" y="21236"/>
                  </a:cubicBezTo>
                  <a:lnTo>
                    <a:pt x="12543" y="21462"/>
                  </a:lnTo>
                  <a:cubicBezTo>
                    <a:pt x="12316" y="21499"/>
                    <a:pt x="12085" y="21528"/>
                    <a:pt x="11856" y="21550"/>
                  </a:cubicBezTo>
                  <a:close/>
                  <a:moveTo>
                    <a:pt x="9780" y="21551"/>
                  </a:moveTo>
                  <a:cubicBezTo>
                    <a:pt x="9551" y="21530"/>
                    <a:pt x="9320" y="21500"/>
                    <a:pt x="9093" y="21464"/>
                  </a:cubicBezTo>
                  <a:lnTo>
                    <a:pt x="9129" y="21238"/>
                  </a:lnTo>
                  <a:cubicBezTo>
                    <a:pt x="9351" y="21274"/>
                    <a:pt x="9578" y="21302"/>
                    <a:pt x="9802" y="21323"/>
                  </a:cubicBezTo>
                  <a:cubicBezTo>
                    <a:pt x="9802" y="21323"/>
                    <a:pt x="9780" y="21551"/>
                    <a:pt x="9780" y="21551"/>
                  </a:cubicBezTo>
                  <a:close/>
                  <a:moveTo>
                    <a:pt x="10823" y="21600"/>
                  </a:moveTo>
                  <a:cubicBezTo>
                    <a:pt x="10704" y="21599"/>
                    <a:pt x="10588" y="21598"/>
                    <a:pt x="10472" y="21595"/>
                  </a:cubicBezTo>
                  <a:lnTo>
                    <a:pt x="10479" y="21366"/>
                  </a:lnTo>
                  <a:cubicBezTo>
                    <a:pt x="10593" y="21369"/>
                    <a:pt x="10707" y="21371"/>
                    <a:pt x="10823" y="21371"/>
                  </a:cubicBezTo>
                  <a:cubicBezTo>
                    <a:pt x="10935" y="21371"/>
                    <a:pt x="11046" y="21369"/>
                    <a:pt x="11157" y="21366"/>
                  </a:cubicBezTo>
                  <a:lnTo>
                    <a:pt x="11165" y="21594"/>
                  </a:lnTo>
                  <a:cubicBezTo>
                    <a:pt x="11051" y="21598"/>
                    <a:pt x="10938" y="21600"/>
                    <a:pt x="10823" y="21600"/>
                  </a:cubicBezTo>
                  <a:close/>
                  <a:moveTo>
                    <a:pt x="10823" y="21600"/>
                  </a:moveTo>
                </a:path>
              </a:pathLst>
            </a:custGeom>
            <a:solidFill>
              <a:srgbClr val="999999"/>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24581" name="AutoShape 5"/>
            <p:cNvSpPr>
              <a:spLocks/>
            </p:cNvSpPr>
            <p:nvPr/>
          </p:nvSpPr>
          <p:spPr bwMode="auto">
            <a:xfrm>
              <a:off x="11440" y="52"/>
              <a:ext cx="2583" cy="2579"/>
            </a:xfrm>
            <a:custGeom>
              <a:avLst/>
              <a:gdLst>
                <a:gd name="T0" fmla="*/ 10800 w 21600"/>
                <a:gd name="T1" fmla="*/ 10800 h 21600"/>
              </a:gdLst>
              <a:ahLst/>
              <a:cxnLst>
                <a:cxn ang="0">
                  <a:pos x="T0" y="T1"/>
                </a:cxn>
              </a:cxnLst>
              <a:rect l="0" t="0" r="r" b="b"/>
              <a:pathLst>
                <a:path w="21600" h="21600">
                  <a:moveTo>
                    <a:pt x="11788" y="270"/>
                  </a:moveTo>
                  <a:cubicBezTo>
                    <a:pt x="11564" y="249"/>
                    <a:pt x="11337" y="236"/>
                    <a:pt x="11112" y="229"/>
                  </a:cubicBezTo>
                  <a:lnTo>
                    <a:pt x="11119" y="0"/>
                  </a:lnTo>
                  <a:cubicBezTo>
                    <a:pt x="11348" y="7"/>
                    <a:pt x="11581" y="21"/>
                    <a:pt x="11809" y="42"/>
                  </a:cubicBezTo>
                  <a:cubicBezTo>
                    <a:pt x="11809" y="42"/>
                    <a:pt x="11788" y="270"/>
                    <a:pt x="11788" y="270"/>
                  </a:cubicBezTo>
                  <a:close/>
                  <a:moveTo>
                    <a:pt x="9759" y="274"/>
                  </a:moveTo>
                  <a:lnTo>
                    <a:pt x="9737" y="46"/>
                  </a:lnTo>
                  <a:cubicBezTo>
                    <a:pt x="9966" y="24"/>
                    <a:pt x="10198" y="9"/>
                    <a:pt x="10427" y="1"/>
                  </a:cubicBezTo>
                  <a:lnTo>
                    <a:pt x="10435" y="230"/>
                  </a:lnTo>
                  <a:cubicBezTo>
                    <a:pt x="10210" y="238"/>
                    <a:pt x="9983" y="252"/>
                    <a:pt x="9759" y="274"/>
                  </a:cubicBezTo>
                  <a:close/>
                  <a:moveTo>
                    <a:pt x="13124" y="483"/>
                  </a:moveTo>
                  <a:cubicBezTo>
                    <a:pt x="12905" y="433"/>
                    <a:pt x="12681" y="390"/>
                    <a:pt x="12459" y="355"/>
                  </a:cubicBezTo>
                  <a:lnTo>
                    <a:pt x="12495" y="129"/>
                  </a:lnTo>
                  <a:cubicBezTo>
                    <a:pt x="12722" y="165"/>
                    <a:pt x="12950" y="209"/>
                    <a:pt x="13174" y="259"/>
                  </a:cubicBezTo>
                  <a:cubicBezTo>
                    <a:pt x="13174" y="259"/>
                    <a:pt x="13124" y="483"/>
                    <a:pt x="13124" y="483"/>
                  </a:cubicBezTo>
                  <a:close/>
                  <a:moveTo>
                    <a:pt x="8424" y="491"/>
                  </a:moveTo>
                  <a:lnTo>
                    <a:pt x="8373" y="268"/>
                  </a:lnTo>
                  <a:cubicBezTo>
                    <a:pt x="8597" y="216"/>
                    <a:pt x="8825" y="172"/>
                    <a:pt x="9051" y="135"/>
                  </a:cubicBezTo>
                  <a:lnTo>
                    <a:pt x="9088" y="361"/>
                  </a:lnTo>
                  <a:cubicBezTo>
                    <a:pt x="8866" y="397"/>
                    <a:pt x="8643" y="441"/>
                    <a:pt x="8424" y="491"/>
                  </a:cubicBezTo>
                  <a:close/>
                  <a:moveTo>
                    <a:pt x="14422" y="865"/>
                  </a:moveTo>
                  <a:cubicBezTo>
                    <a:pt x="14210" y="787"/>
                    <a:pt x="13994" y="716"/>
                    <a:pt x="13779" y="653"/>
                  </a:cubicBezTo>
                  <a:lnTo>
                    <a:pt x="13844" y="433"/>
                  </a:lnTo>
                  <a:cubicBezTo>
                    <a:pt x="14063" y="498"/>
                    <a:pt x="14284" y="571"/>
                    <a:pt x="14501" y="650"/>
                  </a:cubicBezTo>
                  <a:cubicBezTo>
                    <a:pt x="14501" y="650"/>
                    <a:pt x="14422" y="865"/>
                    <a:pt x="14422" y="865"/>
                  </a:cubicBezTo>
                  <a:close/>
                  <a:moveTo>
                    <a:pt x="7127" y="878"/>
                  </a:moveTo>
                  <a:lnTo>
                    <a:pt x="7048" y="663"/>
                  </a:lnTo>
                  <a:cubicBezTo>
                    <a:pt x="7263" y="583"/>
                    <a:pt x="7483" y="510"/>
                    <a:pt x="7704" y="444"/>
                  </a:cubicBezTo>
                  <a:lnTo>
                    <a:pt x="7769" y="663"/>
                  </a:lnTo>
                  <a:cubicBezTo>
                    <a:pt x="7553" y="728"/>
                    <a:pt x="7337" y="800"/>
                    <a:pt x="7127" y="878"/>
                  </a:cubicBezTo>
                  <a:close/>
                  <a:moveTo>
                    <a:pt x="15662" y="1412"/>
                  </a:moveTo>
                  <a:cubicBezTo>
                    <a:pt x="15463" y="1308"/>
                    <a:pt x="15257" y="1210"/>
                    <a:pt x="15051" y="1119"/>
                  </a:cubicBezTo>
                  <a:lnTo>
                    <a:pt x="15143" y="909"/>
                  </a:lnTo>
                  <a:cubicBezTo>
                    <a:pt x="15354" y="1002"/>
                    <a:pt x="15564" y="1103"/>
                    <a:pt x="15767" y="1209"/>
                  </a:cubicBezTo>
                  <a:cubicBezTo>
                    <a:pt x="15767" y="1209"/>
                    <a:pt x="15662" y="1412"/>
                    <a:pt x="15662" y="1412"/>
                  </a:cubicBezTo>
                  <a:close/>
                  <a:moveTo>
                    <a:pt x="5892" y="1428"/>
                  </a:moveTo>
                  <a:lnTo>
                    <a:pt x="5786" y="1225"/>
                  </a:lnTo>
                  <a:cubicBezTo>
                    <a:pt x="5990" y="1118"/>
                    <a:pt x="6199" y="1017"/>
                    <a:pt x="6408" y="924"/>
                  </a:cubicBezTo>
                  <a:lnTo>
                    <a:pt x="6501" y="1133"/>
                  </a:lnTo>
                  <a:cubicBezTo>
                    <a:pt x="6297" y="1224"/>
                    <a:pt x="6092" y="1323"/>
                    <a:pt x="5892" y="1428"/>
                  </a:cubicBezTo>
                  <a:close/>
                  <a:moveTo>
                    <a:pt x="16821" y="2114"/>
                  </a:moveTo>
                  <a:cubicBezTo>
                    <a:pt x="16636" y="1985"/>
                    <a:pt x="16445" y="1861"/>
                    <a:pt x="16253" y="1744"/>
                  </a:cubicBezTo>
                  <a:lnTo>
                    <a:pt x="16371" y="1549"/>
                  </a:lnTo>
                  <a:cubicBezTo>
                    <a:pt x="16568" y="1668"/>
                    <a:pt x="16763" y="1795"/>
                    <a:pt x="16951" y="1926"/>
                  </a:cubicBezTo>
                  <a:cubicBezTo>
                    <a:pt x="16951" y="1926"/>
                    <a:pt x="16821" y="2114"/>
                    <a:pt x="16821" y="2114"/>
                  </a:cubicBezTo>
                  <a:close/>
                  <a:moveTo>
                    <a:pt x="4738" y="2132"/>
                  </a:moveTo>
                  <a:lnTo>
                    <a:pt x="4606" y="1945"/>
                  </a:lnTo>
                  <a:cubicBezTo>
                    <a:pt x="4795" y="1812"/>
                    <a:pt x="4990" y="1685"/>
                    <a:pt x="5185" y="1566"/>
                  </a:cubicBezTo>
                  <a:lnTo>
                    <a:pt x="5304" y="1761"/>
                  </a:lnTo>
                  <a:cubicBezTo>
                    <a:pt x="5113" y="1878"/>
                    <a:pt x="4922" y="2003"/>
                    <a:pt x="4738" y="2132"/>
                  </a:cubicBezTo>
                  <a:close/>
                  <a:moveTo>
                    <a:pt x="17880" y="2958"/>
                  </a:moveTo>
                  <a:cubicBezTo>
                    <a:pt x="17714" y="2807"/>
                    <a:pt x="17540" y="2659"/>
                    <a:pt x="17364" y="2519"/>
                  </a:cubicBezTo>
                  <a:lnTo>
                    <a:pt x="17506" y="2340"/>
                  </a:lnTo>
                  <a:cubicBezTo>
                    <a:pt x="17686" y="2483"/>
                    <a:pt x="17864" y="2634"/>
                    <a:pt x="18034" y="2788"/>
                  </a:cubicBezTo>
                  <a:cubicBezTo>
                    <a:pt x="18034" y="2788"/>
                    <a:pt x="17880" y="2958"/>
                    <a:pt x="17880" y="2958"/>
                  </a:cubicBezTo>
                  <a:close/>
                  <a:moveTo>
                    <a:pt x="3682" y="2978"/>
                  </a:moveTo>
                  <a:lnTo>
                    <a:pt x="3527" y="2809"/>
                  </a:lnTo>
                  <a:cubicBezTo>
                    <a:pt x="3697" y="2655"/>
                    <a:pt x="3874" y="2503"/>
                    <a:pt x="4053" y="2360"/>
                  </a:cubicBezTo>
                  <a:lnTo>
                    <a:pt x="4196" y="2538"/>
                  </a:lnTo>
                  <a:cubicBezTo>
                    <a:pt x="4021" y="2679"/>
                    <a:pt x="3847" y="2827"/>
                    <a:pt x="3682" y="2978"/>
                  </a:cubicBezTo>
                  <a:close/>
                  <a:moveTo>
                    <a:pt x="18823" y="3929"/>
                  </a:moveTo>
                  <a:cubicBezTo>
                    <a:pt x="18678" y="3759"/>
                    <a:pt x="18525" y="3591"/>
                    <a:pt x="18367" y="3428"/>
                  </a:cubicBezTo>
                  <a:lnTo>
                    <a:pt x="18531" y="3269"/>
                  </a:lnTo>
                  <a:cubicBezTo>
                    <a:pt x="18692" y="3435"/>
                    <a:pt x="18849" y="3607"/>
                    <a:pt x="18997" y="3780"/>
                  </a:cubicBezTo>
                  <a:cubicBezTo>
                    <a:pt x="18997" y="3780"/>
                    <a:pt x="18823" y="3929"/>
                    <a:pt x="18823" y="3929"/>
                  </a:cubicBezTo>
                  <a:close/>
                  <a:moveTo>
                    <a:pt x="2741" y="3952"/>
                  </a:moveTo>
                  <a:lnTo>
                    <a:pt x="2566" y="3804"/>
                  </a:lnTo>
                  <a:cubicBezTo>
                    <a:pt x="2715" y="3629"/>
                    <a:pt x="2872" y="3456"/>
                    <a:pt x="3031" y="3291"/>
                  </a:cubicBezTo>
                  <a:lnTo>
                    <a:pt x="3196" y="3450"/>
                  </a:lnTo>
                  <a:cubicBezTo>
                    <a:pt x="3039" y="3612"/>
                    <a:pt x="2886" y="3781"/>
                    <a:pt x="2741" y="3952"/>
                  </a:cubicBezTo>
                  <a:close/>
                  <a:moveTo>
                    <a:pt x="19636" y="5012"/>
                  </a:moveTo>
                  <a:cubicBezTo>
                    <a:pt x="19512" y="4824"/>
                    <a:pt x="19382" y="4637"/>
                    <a:pt x="19247" y="4458"/>
                  </a:cubicBezTo>
                  <a:lnTo>
                    <a:pt x="19430" y="4320"/>
                  </a:lnTo>
                  <a:cubicBezTo>
                    <a:pt x="19567" y="4504"/>
                    <a:pt x="19701" y="4694"/>
                    <a:pt x="19827" y="4887"/>
                  </a:cubicBezTo>
                  <a:cubicBezTo>
                    <a:pt x="19827" y="4887"/>
                    <a:pt x="19636" y="5012"/>
                    <a:pt x="19636" y="5012"/>
                  </a:cubicBezTo>
                  <a:close/>
                  <a:moveTo>
                    <a:pt x="1931" y="5039"/>
                  </a:moveTo>
                  <a:lnTo>
                    <a:pt x="1740" y="4914"/>
                  </a:lnTo>
                  <a:cubicBezTo>
                    <a:pt x="1865" y="4721"/>
                    <a:pt x="1998" y="4530"/>
                    <a:pt x="2135" y="4346"/>
                  </a:cubicBezTo>
                  <a:lnTo>
                    <a:pt x="2319" y="4483"/>
                  </a:lnTo>
                  <a:cubicBezTo>
                    <a:pt x="2184" y="4663"/>
                    <a:pt x="2054" y="4850"/>
                    <a:pt x="1931" y="5039"/>
                  </a:cubicBezTo>
                  <a:close/>
                  <a:moveTo>
                    <a:pt x="20302" y="6189"/>
                  </a:moveTo>
                  <a:cubicBezTo>
                    <a:pt x="20204" y="5986"/>
                    <a:pt x="20098" y="5785"/>
                    <a:pt x="19988" y="5590"/>
                  </a:cubicBezTo>
                  <a:lnTo>
                    <a:pt x="20187" y="5477"/>
                  </a:lnTo>
                  <a:cubicBezTo>
                    <a:pt x="20299" y="5676"/>
                    <a:pt x="20407" y="5882"/>
                    <a:pt x="20508" y="6089"/>
                  </a:cubicBezTo>
                  <a:cubicBezTo>
                    <a:pt x="20508" y="6089"/>
                    <a:pt x="20302" y="6189"/>
                    <a:pt x="20302" y="6189"/>
                  </a:cubicBezTo>
                  <a:close/>
                  <a:moveTo>
                    <a:pt x="1267" y="6220"/>
                  </a:moveTo>
                  <a:lnTo>
                    <a:pt x="1061" y="6121"/>
                  </a:lnTo>
                  <a:cubicBezTo>
                    <a:pt x="1161" y="5913"/>
                    <a:pt x="1268" y="5707"/>
                    <a:pt x="1381" y="5507"/>
                  </a:cubicBezTo>
                  <a:lnTo>
                    <a:pt x="1580" y="5619"/>
                  </a:lnTo>
                  <a:cubicBezTo>
                    <a:pt x="1470" y="5815"/>
                    <a:pt x="1365" y="6017"/>
                    <a:pt x="1267" y="6220"/>
                  </a:cubicBezTo>
                  <a:close/>
                  <a:moveTo>
                    <a:pt x="20813" y="7443"/>
                  </a:moveTo>
                  <a:cubicBezTo>
                    <a:pt x="20741" y="7229"/>
                    <a:pt x="20662" y="7015"/>
                    <a:pt x="20577" y="6808"/>
                  </a:cubicBezTo>
                  <a:lnTo>
                    <a:pt x="20789" y="6721"/>
                  </a:lnTo>
                  <a:cubicBezTo>
                    <a:pt x="20876" y="6933"/>
                    <a:pt x="20957" y="7152"/>
                    <a:pt x="21030" y="7370"/>
                  </a:cubicBezTo>
                  <a:cubicBezTo>
                    <a:pt x="21030" y="7370"/>
                    <a:pt x="20813" y="7443"/>
                    <a:pt x="20813" y="7443"/>
                  </a:cubicBezTo>
                  <a:close/>
                  <a:moveTo>
                    <a:pt x="760" y="7478"/>
                  </a:moveTo>
                  <a:lnTo>
                    <a:pt x="542" y="7406"/>
                  </a:lnTo>
                  <a:cubicBezTo>
                    <a:pt x="614" y="7189"/>
                    <a:pt x="695" y="6970"/>
                    <a:pt x="781" y="6755"/>
                  </a:cubicBezTo>
                  <a:lnTo>
                    <a:pt x="993" y="6841"/>
                  </a:lnTo>
                  <a:cubicBezTo>
                    <a:pt x="908" y="7051"/>
                    <a:pt x="830" y="7265"/>
                    <a:pt x="760" y="7478"/>
                  </a:cubicBezTo>
                  <a:close/>
                  <a:moveTo>
                    <a:pt x="21158" y="8752"/>
                  </a:moveTo>
                  <a:cubicBezTo>
                    <a:pt x="21115" y="8532"/>
                    <a:pt x="21064" y="8310"/>
                    <a:pt x="21007" y="8092"/>
                  </a:cubicBezTo>
                  <a:lnTo>
                    <a:pt x="21228" y="8034"/>
                  </a:lnTo>
                  <a:cubicBezTo>
                    <a:pt x="21287" y="8256"/>
                    <a:pt x="21339" y="8483"/>
                    <a:pt x="21383" y="8708"/>
                  </a:cubicBezTo>
                  <a:cubicBezTo>
                    <a:pt x="21383" y="8708"/>
                    <a:pt x="21158" y="8752"/>
                    <a:pt x="21158" y="8752"/>
                  </a:cubicBezTo>
                  <a:close/>
                  <a:moveTo>
                    <a:pt x="419" y="8789"/>
                  </a:moveTo>
                  <a:lnTo>
                    <a:pt x="194" y="8746"/>
                  </a:lnTo>
                  <a:cubicBezTo>
                    <a:pt x="238" y="8521"/>
                    <a:pt x="289" y="8293"/>
                    <a:pt x="347" y="8070"/>
                  </a:cubicBezTo>
                  <a:lnTo>
                    <a:pt x="568" y="8128"/>
                  </a:lnTo>
                  <a:cubicBezTo>
                    <a:pt x="512" y="8346"/>
                    <a:pt x="461" y="8569"/>
                    <a:pt x="419" y="8789"/>
                  </a:cubicBezTo>
                  <a:close/>
                  <a:moveTo>
                    <a:pt x="21332" y="10095"/>
                  </a:moveTo>
                  <a:cubicBezTo>
                    <a:pt x="21318" y="9871"/>
                    <a:pt x="21296" y="9644"/>
                    <a:pt x="21267" y="9421"/>
                  </a:cubicBezTo>
                  <a:lnTo>
                    <a:pt x="21494" y="9392"/>
                  </a:lnTo>
                  <a:cubicBezTo>
                    <a:pt x="21523" y="9620"/>
                    <a:pt x="21546" y="9852"/>
                    <a:pt x="21561" y="10080"/>
                  </a:cubicBezTo>
                  <a:cubicBezTo>
                    <a:pt x="21561" y="10080"/>
                    <a:pt x="21332" y="10095"/>
                    <a:pt x="21332" y="10095"/>
                  </a:cubicBezTo>
                  <a:close/>
                  <a:moveTo>
                    <a:pt x="249" y="10133"/>
                  </a:moveTo>
                  <a:lnTo>
                    <a:pt x="21" y="10119"/>
                  </a:lnTo>
                  <a:cubicBezTo>
                    <a:pt x="35" y="9889"/>
                    <a:pt x="57" y="9657"/>
                    <a:pt x="85" y="9430"/>
                  </a:cubicBezTo>
                  <a:lnTo>
                    <a:pt x="312" y="9458"/>
                  </a:lnTo>
                  <a:cubicBezTo>
                    <a:pt x="284" y="9681"/>
                    <a:pt x="263" y="9908"/>
                    <a:pt x="249" y="10133"/>
                  </a:cubicBezTo>
                  <a:close/>
                  <a:moveTo>
                    <a:pt x="21571" y="11489"/>
                  </a:moveTo>
                  <a:lnTo>
                    <a:pt x="21323" y="11475"/>
                  </a:lnTo>
                  <a:cubicBezTo>
                    <a:pt x="21337" y="11251"/>
                    <a:pt x="21326" y="11023"/>
                    <a:pt x="21326" y="10798"/>
                  </a:cubicBezTo>
                  <a:lnTo>
                    <a:pt x="21326" y="10729"/>
                  </a:lnTo>
                  <a:lnTo>
                    <a:pt x="21600" y="10729"/>
                  </a:lnTo>
                  <a:lnTo>
                    <a:pt x="21600" y="10799"/>
                  </a:lnTo>
                  <a:cubicBezTo>
                    <a:pt x="21600" y="11027"/>
                    <a:pt x="21585" y="11260"/>
                    <a:pt x="21571" y="11489"/>
                  </a:cubicBezTo>
                  <a:close/>
                  <a:moveTo>
                    <a:pt x="23" y="11530"/>
                  </a:moveTo>
                  <a:cubicBezTo>
                    <a:pt x="8" y="11301"/>
                    <a:pt x="0" y="11003"/>
                    <a:pt x="0" y="10866"/>
                  </a:cubicBezTo>
                  <a:lnTo>
                    <a:pt x="229" y="10866"/>
                  </a:lnTo>
                  <a:cubicBezTo>
                    <a:pt x="229" y="11003"/>
                    <a:pt x="236" y="11305"/>
                    <a:pt x="251" y="11529"/>
                  </a:cubicBezTo>
                  <a:cubicBezTo>
                    <a:pt x="251" y="11529"/>
                    <a:pt x="23" y="11530"/>
                    <a:pt x="23" y="11530"/>
                  </a:cubicBezTo>
                  <a:close/>
                  <a:moveTo>
                    <a:pt x="21387" y="12862"/>
                  </a:moveTo>
                  <a:lnTo>
                    <a:pt x="21163" y="12818"/>
                  </a:lnTo>
                  <a:cubicBezTo>
                    <a:pt x="21206" y="12597"/>
                    <a:pt x="21242" y="12372"/>
                    <a:pt x="21270" y="12149"/>
                  </a:cubicBezTo>
                  <a:lnTo>
                    <a:pt x="21497" y="12178"/>
                  </a:lnTo>
                  <a:cubicBezTo>
                    <a:pt x="21468" y="12406"/>
                    <a:pt x="21431" y="12636"/>
                    <a:pt x="21387" y="12862"/>
                  </a:cubicBezTo>
                  <a:close/>
                  <a:moveTo>
                    <a:pt x="199" y="12874"/>
                  </a:moveTo>
                  <a:cubicBezTo>
                    <a:pt x="155" y="12649"/>
                    <a:pt x="118" y="12419"/>
                    <a:pt x="89" y="12191"/>
                  </a:cubicBezTo>
                  <a:lnTo>
                    <a:pt x="316" y="12162"/>
                  </a:lnTo>
                  <a:cubicBezTo>
                    <a:pt x="344" y="12385"/>
                    <a:pt x="381" y="12610"/>
                    <a:pt x="424" y="12831"/>
                  </a:cubicBezTo>
                  <a:cubicBezTo>
                    <a:pt x="424" y="12831"/>
                    <a:pt x="199" y="12874"/>
                    <a:pt x="199" y="12874"/>
                  </a:cubicBezTo>
                  <a:close/>
                  <a:moveTo>
                    <a:pt x="21038" y="14201"/>
                  </a:moveTo>
                  <a:lnTo>
                    <a:pt x="20821" y="14129"/>
                  </a:lnTo>
                  <a:cubicBezTo>
                    <a:pt x="20891" y="13915"/>
                    <a:pt x="20956" y="13697"/>
                    <a:pt x="21013" y="13479"/>
                  </a:cubicBezTo>
                  <a:lnTo>
                    <a:pt x="21234" y="13537"/>
                  </a:lnTo>
                  <a:cubicBezTo>
                    <a:pt x="21176" y="13759"/>
                    <a:pt x="21110" y="13983"/>
                    <a:pt x="21038" y="14201"/>
                  </a:cubicBezTo>
                  <a:close/>
                  <a:moveTo>
                    <a:pt x="550" y="14213"/>
                  </a:moveTo>
                  <a:cubicBezTo>
                    <a:pt x="478" y="13995"/>
                    <a:pt x="412" y="13772"/>
                    <a:pt x="353" y="13549"/>
                  </a:cubicBezTo>
                  <a:lnTo>
                    <a:pt x="575" y="13491"/>
                  </a:lnTo>
                  <a:cubicBezTo>
                    <a:pt x="632" y="13709"/>
                    <a:pt x="697" y="13927"/>
                    <a:pt x="768" y="14141"/>
                  </a:cubicBezTo>
                  <a:cubicBezTo>
                    <a:pt x="768" y="14141"/>
                    <a:pt x="550" y="14213"/>
                    <a:pt x="550" y="14213"/>
                  </a:cubicBezTo>
                  <a:close/>
                  <a:moveTo>
                    <a:pt x="20518" y="15485"/>
                  </a:moveTo>
                  <a:lnTo>
                    <a:pt x="20312" y="15386"/>
                  </a:lnTo>
                  <a:cubicBezTo>
                    <a:pt x="20409" y="15183"/>
                    <a:pt x="20502" y="14974"/>
                    <a:pt x="20586" y="14765"/>
                  </a:cubicBezTo>
                  <a:lnTo>
                    <a:pt x="20798" y="14851"/>
                  </a:lnTo>
                  <a:cubicBezTo>
                    <a:pt x="20712" y="15065"/>
                    <a:pt x="20618" y="15278"/>
                    <a:pt x="20518" y="15485"/>
                  </a:cubicBezTo>
                  <a:close/>
                  <a:moveTo>
                    <a:pt x="1071" y="15494"/>
                  </a:moveTo>
                  <a:cubicBezTo>
                    <a:pt x="971" y="15287"/>
                    <a:pt x="876" y="15075"/>
                    <a:pt x="790" y="14863"/>
                  </a:cubicBezTo>
                  <a:lnTo>
                    <a:pt x="1002" y="14776"/>
                  </a:lnTo>
                  <a:cubicBezTo>
                    <a:pt x="1087" y="14984"/>
                    <a:pt x="1179" y="15192"/>
                    <a:pt x="1277" y="15395"/>
                  </a:cubicBezTo>
                  <a:cubicBezTo>
                    <a:pt x="1277" y="15395"/>
                    <a:pt x="1071" y="15494"/>
                    <a:pt x="1071" y="15494"/>
                  </a:cubicBezTo>
                  <a:close/>
                  <a:moveTo>
                    <a:pt x="19838" y="16692"/>
                  </a:moveTo>
                  <a:lnTo>
                    <a:pt x="19646" y="16566"/>
                  </a:lnTo>
                  <a:cubicBezTo>
                    <a:pt x="19769" y="16379"/>
                    <a:pt x="19887" y="16184"/>
                    <a:pt x="19998" y="15987"/>
                  </a:cubicBezTo>
                  <a:lnTo>
                    <a:pt x="20197" y="16100"/>
                  </a:lnTo>
                  <a:cubicBezTo>
                    <a:pt x="20084" y="16300"/>
                    <a:pt x="19963" y="16500"/>
                    <a:pt x="19838" y="16692"/>
                  </a:cubicBezTo>
                  <a:close/>
                  <a:moveTo>
                    <a:pt x="1750" y="16698"/>
                  </a:moveTo>
                  <a:cubicBezTo>
                    <a:pt x="1625" y="16505"/>
                    <a:pt x="1504" y="16306"/>
                    <a:pt x="1391" y="16107"/>
                  </a:cubicBezTo>
                  <a:lnTo>
                    <a:pt x="1590" y="15994"/>
                  </a:lnTo>
                  <a:cubicBezTo>
                    <a:pt x="1701" y="16189"/>
                    <a:pt x="1819" y="16384"/>
                    <a:pt x="1942" y="16572"/>
                  </a:cubicBezTo>
                  <a:cubicBezTo>
                    <a:pt x="1942" y="16572"/>
                    <a:pt x="1750" y="16698"/>
                    <a:pt x="1750" y="16698"/>
                  </a:cubicBezTo>
                  <a:close/>
                  <a:moveTo>
                    <a:pt x="19010" y="17801"/>
                  </a:moveTo>
                  <a:lnTo>
                    <a:pt x="18835" y="17652"/>
                  </a:lnTo>
                  <a:cubicBezTo>
                    <a:pt x="18981" y="17480"/>
                    <a:pt x="19124" y="17302"/>
                    <a:pt x="19258" y="17122"/>
                  </a:cubicBezTo>
                  <a:lnTo>
                    <a:pt x="19441" y="17259"/>
                  </a:lnTo>
                  <a:cubicBezTo>
                    <a:pt x="19304" y="17443"/>
                    <a:pt x="19159" y="17625"/>
                    <a:pt x="19010" y="17801"/>
                  </a:cubicBezTo>
                  <a:close/>
                  <a:moveTo>
                    <a:pt x="2579" y="17805"/>
                  </a:moveTo>
                  <a:cubicBezTo>
                    <a:pt x="2430" y="17631"/>
                    <a:pt x="2285" y="17449"/>
                    <a:pt x="2147" y="17265"/>
                  </a:cubicBezTo>
                  <a:lnTo>
                    <a:pt x="2330" y="17127"/>
                  </a:lnTo>
                  <a:cubicBezTo>
                    <a:pt x="2465" y="17308"/>
                    <a:pt x="2607" y="17486"/>
                    <a:pt x="2753" y="17657"/>
                  </a:cubicBezTo>
                  <a:cubicBezTo>
                    <a:pt x="2753" y="17657"/>
                    <a:pt x="2579" y="17805"/>
                    <a:pt x="2579" y="17805"/>
                  </a:cubicBezTo>
                  <a:close/>
                  <a:moveTo>
                    <a:pt x="18048" y="18795"/>
                  </a:moveTo>
                  <a:lnTo>
                    <a:pt x="17894" y="18625"/>
                  </a:lnTo>
                  <a:cubicBezTo>
                    <a:pt x="18059" y="18474"/>
                    <a:pt x="18223" y="18316"/>
                    <a:pt x="18380" y="18154"/>
                  </a:cubicBezTo>
                  <a:lnTo>
                    <a:pt x="18544" y="18313"/>
                  </a:lnTo>
                  <a:cubicBezTo>
                    <a:pt x="18384" y="18479"/>
                    <a:pt x="18217" y="18641"/>
                    <a:pt x="18048" y="18795"/>
                  </a:cubicBezTo>
                  <a:close/>
                  <a:moveTo>
                    <a:pt x="3541" y="18799"/>
                  </a:moveTo>
                  <a:cubicBezTo>
                    <a:pt x="3372" y="18644"/>
                    <a:pt x="3204" y="18482"/>
                    <a:pt x="3044" y="18317"/>
                  </a:cubicBezTo>
                  <a:lnTo>
                    <a:pt x="3209" y="18158"/>
                  </a:lnTo>
                  <a:cubicBezTo>
                    <a:pt x="3365" y="18320"/>
                    <a:pt x="3529" y="18478"/>
                    <a:pt x="3695" y="18629"/>
                  </a:cubicBezTo>
                  <a:cubicBezTo>
                    <a:pt x="3695" y="18629"/>
                    <a:pt x="3541" y="18799"/>
                    <a:pt x="3541" y="18799"/>
                  </a:cubicBezTo>
                  <a:close/>
                  <a:moveTo>
                    <a:pt x="16967" y="19658"/>
                  </a:moveTo>
                  <a:lnTo>
                    <a:pt x="16836" y="19470"/>
                  </a:lnTo>
                  <a:cubicBezTo>
                    <a:pt x="17020" y="19342"/>
                    <a:pt x="17202" y="19205"/>
                    <a:pt x="17378" y="19065"/>
                  </a:cubicBezTo>
                  <a:lnTo>
                    <a:pt x="17521" y="19243"/>
                  </a:lnTo>
                  <a:cubicBezTo>
                    <a:pt x="17341" y="19387"/>
                    <a:pt x="17155" y="19527"/>
                    <a:pt x="16967" y="19658"/>
                  </a:cubicBezTo>
                  <a:close/>
                  <a:moveTo>
                    <a:pt x="4622" y="19662"/>
                  </a:moveTo>
                  <a:cubicBezTo>
                    <a:pt x="4435" y="19531"/>
                    <a:pt x="4249" y="19392"/>
                    <a:pt x="4068" y="19248"/>
                  </a:cubicBezTo>
                  <a:lnTo>
                    <a:pt x="4210" y="19068"/>
                  </a:lnTo>
                  <a:cubicBezTo>
                    <a:pt x="4388" y="19210"/>
                    <a:pt x="4570" y="19346"/>
                    <a:pt x="4753" y="19474"/>
                  </a:cubicBezTo>
                  <a:cubicBezTo>
                    <a:pt x="4753" y="19474"/>
                    <a:pt x="4622" y="19662"/>
                    <a:pt x="4622" y="19662"/>
                  </a:cubicBezTo>
                  <a:close/>
                  <a:moveTo>
                    <a:pt x="15787" y="20376"/>
                  </a:moveTo>
                  <a:lnTo>
                    <a:pt x="15681" y="20173"/>
                  </a:lnTo>
                  <a:cubicBezTo>
                    <a:pt x="15880" y="20069"/>
                    <a:pt x="16078" y="19957"/>
                    <a:pt x="16270" y="19840"/>
                  </a:cubicBezTo>
                  <a:lnTo>
                    <a:pt x="16388" y="20036"/>
                  </a:lnTo>
                  <a:cubicBezTo>
                    <a:pt x="16193" y="20155"/>
                    <a:pt x="15990" y="20270"/>
                    <a:pt x="15787" y="20376"/>
                  </a:cubicBezTo>
                  <a:close/>
                  <a:moveTo>
                    <a:pt x="5806" y="20380"/>
                  </a:moveTo>
                  <a:cubicBezTo>
                    <a:pt x="5601" y="20274"/>
                    <a:pt x="5398" y="20159"/>
                    <a:pt x="5202" y="20040"/>
                  </a:cubicBezTo>
                  <a:lnTo>
                    <a:pt x="5321" y="19844"/>
                  </a:lnTo>
                  <a:cubicBezTo>
                    <a:pt x="5513" y="19961"/>
                    <a:pt x="5711" y="20073"/>
                    <a:pt x="5911" y="20177"/>
                  </a:cubicBezTo>
                  <a:cubicBezTo>
                    <a:pt x="5911" y="20177"/>
                    <a:pt x="5806" y="20380"/>
                    <a:pt x="5806" y="20380"/>
                  </a:cubicBezTo>
                  <a:close/>
                  <a:moveTo>
                    <a:pt x="14525" y="20936"/>
                  </a:moveTo>
                  <a:lnTo>
                    <a:pt x="14446" y="20722"/>
                  </a:lnTo>
                  <a:cubicBezTo>
                    <a:pt x="14656" y="20644"/>
                    <a:pt x="14866" y="20559"/>
                    <a:pt x="15072" y="20467"/>
                  </a:cubicBezTo>
                  <a:lnTo>
                    <a:pt x="15165" y="20676"/>
                  </a:lnTo>
                  <a:cubicBezTo>
                    <a:pt x="14955" y="20770"/>
                    <a:pt x="14739" y="20857"/>
                    <a:pt x="14525" y="20936"/>
                  </a:cubicBezTo>
                  <a:close/>
                  <a:moveTo>
                    <a:pt x="7072" y="20941"/>
                  </a:moveTo>
                  <a:cubicBezTo>
                    <a:pt x="6856" y="20862"/>
                    <a:pt x="6640" y="20774"/>
                    <a:pt x="6430" y="20681"/>
                  </a:cubicBezTo>
                  <a:lnTo>
                    <a:pt x="6522" y="20471"/>
                  </a:lnTo>
                  <a:cubicBezTo>
                    <a:pt x="6728" y="20563"/>
                    <a:pt x="6939" y="20648"/>
                    <a:pt x="7151" y="20726"/>
                  </a:cubicBezTo>
                  <a:cubicBezTo>
                    <a:pt x="7151" y="20726"/>
                    <a:pt x="7072" y="20941"/>
                    <a:pt x="7072" y="20941"/>
                  </a:cubicBezTo>
                  <a:close/>
                  <a:moveTo>
                    <a:pt x="13199" y="21330"/>
                  </a:moveTo>
                  <a:lnTo>
                    <a:pt x="13148" y="21107"/>
                  </a:lnTo>
                  <a:cubicBezTo>
                    <a:pt x="13368" y="21057"/>
                    <a:pt x="13588" y="20999"/>
                    <a:pt x="13803" y="20935"/>
                  </a:cubicBezTo>
                  <a:lnTo>
                    <a:pt x="13868" y="21155"/>
                  </a:lnTo>
                  <a:cubicBezTo>
                    <a:pt x="13649" y="21220"/>
                    <a:pt x="13423" y="21279"/>
                    <a:pt x="13199" y="21330"/>
                  </a:cubicBezTo>
                  <a:close/>
                  <a:moveTo>
                    <a:pt x="8398" y="21333"/>
                  </a:moveTo>
                  <a:cubicBezTo>
                    <a:pt x="8173" y="21282"/>
                    <a:pt x="7948" y="21224"/>
                    <a:pt x="7728" y="21158"/>
                  </a:cubicBezTo>
                  <a:lnTo>
                    <a:pt x="7793" y="20939"/>
                  </a:lnTo>
                  <a:cubicBezTo>
                    <a:pt x="8008" y="21002"/>
                    <a:pt x="8229" y="21060"/>
                    <a:pt x="8448" y="21110"/>
                  </a:cubicBezTo>
                  <a:cubicBezTo>
                    <a:pt x="8448" y="21110"/>
                    <a:pt x="8398" y="21333"/>
                    <a:pt x="8398" y="21333"/>
                  </a:cubicBezTo>
                  <a:close/>
                  <a:moveTo>
                    <a:pt x="11834" y="21550"/>
                  </a:moveTo>
                  <a:lnTo>
                    <a:pt x="11813" y="21322"/>
                  </a:lnTo>
                  <a:cubicBezTo>
                    <a:pt x="12036" y="21301"/>
                    <a:pt x="12262" y="21272"/>
                    <a:pt x="12484" y="21236"/>
                  </a:cubicBezTo>
                  <a:lnTo>
                    <a:pt x="12520" y="21462"/>
                  </a:lnTo>
                  <a:cubicBezTo>
                    <a:pt x="12294" y="21499"/>
                    <a:pt x="12063" y="21528"/>
                    <a:pt x="11834" y="21550"/>
                  </a:cubicBezTo>
                  <a:close/>
                  <a:moveTo>
                    <a:pt x="9763" y="21551"/>
                  </a:moveTo>
                  <a:cubicBezTo>
                    <a:pt x="9534" y="21530"/>
                    <a:pt x="9303" y="21500"/>
                    <a:pt x="9077" y="21464"/>
                  </a:cubicBezTo>
                  <a:lnTo>
                    <a:pt x="9113" y="21238"/>
                  </a:lnTo>
                  <a:cubicBezTo>
                    <a:pt x="9334" y="21274"/>
                    <a:pt x="9560" y="21302"/>
                    <a:pt x="9784" y="21323"/>
                  </a:cubicBezTo>
                  <a:cubicBezTo>
                    <a:pt x="9784" y="21323"/>
                    <a:pt x="9763" y="21551"/>
                    <a:pt x="9763" y="21551"/>
                  </a:cubicBezTo>
                  <a:close/>
                  <a:moveTo>
                    <a:pt x="10792" y="21600"/>
                  </a:moveTo>
                  <a:cubicBezTo>
                    <a:pt x="10679" y="21600"/>
                    <a:pt x="10565" y="21598"/>
                    <a:pt x="10453" y="21595"/>
                  </a:cubicBezTo>
                  <a:lnTo>
                    <a:pt x="10460" y="21366"/>
                  </a:lnTo>
                  <a:cubicBezTo>
                    <a:pt x="10684" y="21373"/>
                    <a:pt x="10912" y="21373"/>
                    <a:pt x="11137" y="21365"/>
                  </a:cubicBezTo>
                  <a:lnTo>
                    <a:pt x="11144" y="21594"/>
                  </a:lnTo>
                  <a:cubicBezTo>
                    <a:pt x="11027" y="21598"/>
                    <a:pt x="10910" y="21600"/>
                    <a:pt x="10792" y="21600"/>
                  </a:cubicBezTo>
                  <a:close/>
                  <a:moveTo>
                    <a:pt x="10792" y="21600"/>
                  </a:moveTo>
                </a:path>
              </a:pathLst>
            </a:custGeom>
            <a:solidFill>
              <a:srgbClr val="999999"/>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24583" name="AutoShape 7"/>
            <p:cNvSpPr>
              <a:spLocks/>
            </p:cNvSpPr>
            <p:nvPr/>
          </p:nvSpPr>
          <p:spPr bwMode="auto">
            <a:xfrm>
              <a:off x="0" y="36"/>
              <a:ext cx="2510" cy="2610"/>
            </a:xfrm>
            <a:custGeom>
              <a:avLst/>
              <a:gdLst>
                <a:gd name="T0" fmla="*/ 10800 w 21600"/>
                <a:gd name="T1" fmla="*/ 10800 h 21600"/>
              </a:gdLst>
              <a:ahLst/>
              <a:cxnLst>
                <a:cxn ang="0">
                  <a:pos x="T0" y="T1"/>
                </a:cxn>
              </a:cxnLst>
              <a:rect l="0" t="0" r="r" b="b"/>
              <a:pathLst>
                <a:path w="21600" h="21600">
                  <a:moveTo>
                    <a:pt x="11770" y="270"/>
                  </a:moveTo>
                  <a:cubicBezTo>
                    <a:pt x="11546" y="249"/>
                    <a:pt x="11319" y="236"/>
                    <a:pt x="11095" y="229"/>
                  </a:cubicBezTo>
                  <a:lnTo>
                    <a:pt x="11102" y="0"/>
                  </a:lnTo>
                  <a:cubicBezTo>
                    <a:pt x="11331" y="7"/>
                    <a:pt x="11563" y="21"/>
                    <a:pt x="11791" y="42"/>
                  </a:cubicBezTo>
                  <a:cubicBezTo>
                    <a:pt x="11791" y="42"/>
                    <a:pt x="11770" y="270"/>
                    <a:pt x="11770" y="270"/>
                  </a:cubicBezTo>
                  <a:close/>
                  <a:moveTo>
                    <a:pt x="9744" y="274"/>
                  </a:moveTo>
                  <a:lnTo>
                    <a:pt x="9722" y="46"/>
                  </a:lnTo>
                  <a:cubicBezTo>
                    <a:pt x="9950" y="24"/>
                    <a:pt x="10182" y="9"/>
                    <a:pt x="10411" y="1"/>
                  </a:cubicBezTo>
                  <a:lnTo>
                    <a:pt x="10419" y="230"/>
                  </a:lnTo>
                  <a:cubicBezTo>
                    <a:pt x="10194" y="238"/>
                    <a:pt x="9968" y="252"/>
                    <a:pt x="9744" y="274"/>
                  </a:cubicBezTo>
                  <a:close/>
                  <a:moveTo>
                    <a:pt x="13104" y="483"/>
                  </a:moveTo>
                  <a:cubicBezTo>
                    <a:pt x="12885" y="433"/>
                    <a:pt x="12662" y="390"/>
                    <a:pt x="12440" y="355"/>
                  </a:cubicBezTo>
                  <a:lnTo>
                    <a:pt x="12476" y="129"/>
                  </a:lnTo>
                  <a:cubicBezTo>
                    <a:pt x="12702" y="165"/>
                    <a:pt x="12930" y="209"/>
                    <a:pt x="13154" y="259"/>
                  </a:cubicBezTo>
                  <a:cubicBezTo>
                    <a:pt x="13154" y="259"/>
                    <a:pt x="13104" y="483"/>
                    <a:pt x="13104" y="483"/>
                  </a:cubicBezTo>
                  <a:close/>
                  <a:moveTo>
                    <a:pt x="8411" y="491"/>
                  </a:moveTo>
                  <a:lnTo>
                    <a:pt x="8360" y="268"/>
                  </a:lnTo>
                  <a:cubicBezTo>
                    <a:pt x="8583" y="216"/>
                    <a:pt x="8811" y="172"/>
                    <a:pt x="9037" y="135"/>
                  </a:cubicBezTo>
                  <a:lnTo>
                    <a:pt x="9074" y="361"/>
                  </a:lnTo>
                  <a:cubicBezTo>
                    <a:pt x="8853" y="397"/>
                    <a:pt x="8630" y="441"/>
                    <a:pt x="8411" y="491"/>
                  </a:cubicBezTo>
                  <a:close/>
                  <a:moveTo>
                    <a:pt x="14400" y="865"/>
                  </a:moveTo>
                  <a:cubicBezTo>
                    <a:pt x="14188" y="787"/>
                    <a:pt x="13972" y="716"/>
                    <a:pt x="13758" y="653"/>
                  </a:cubicBezTo>
                  <a:lnTo>
                    <a:pt x="13823" y="433"/>
                  </a:lnTo>
                  <a:cubicBezTo>
                    <a:pt x="14042" y="498"/>
                    <a:pt x="14262" y="571"/>
                    <a:pt x="14478" y="650"/>
                  </a:cubicBezTo>
                  <a:cubicBezTo>
                    <a:pt x="14478" y="650"/>
                    <a:pt x="14400" y="865"/>
                    <a:pt x="14400" y="865"/>
                  </a:cubicBezTo>
                  <a:close/>
                  <a:moveTo>
                    <a:pt x="7116" y="878"/>
                  </a:moveTo>
                  <a:lnTo>
                    <a:pt x="7037" y="663"/>
                  </a:lnTo>
                  <a:cubicBezTo>
                    <a:pt x="7251" y="583"/>
                    <a:pt x="7472" y="510"/>
                    <a:pt x="7692" y="444"/>
                  </a:cubicBezTo>
                  <a:lnTo>
                    <a:pt x="7757" y="663"/>
                  </a:lnTo>
                  <a:cubicBezTo>
                    <a:pt x="7542" y="728"/>
                    <a:pt x="7326" y="800"/>
                    <a:pt x="7116" y="878"/>
                  </a:cubicBezTo>
                  <a:close/>
                  <a:moveTo>
                    <a:pt x="15638" y="1412"/>
                  </a:moveTo>
                  <a:cubicBezTo>
                    <a:pt x="15439" y="1308"/>
                    <a:pt x="15234" y="1210"/>
                    <a:pt x="15028" y="1119"/>
                  </a:cubicBezTo>
                  <a:lnTo>
                    <a:pt x="15120" y="909"/>
                  </a:lnTo>
                  <a:cubicBezTo>
                    <a:pt x="15330" y="1002"/>
                    <a:pt x="15540" y="1103"/>
                    <a:pt x="15743" y="1209"/>
                  </a:cubicBezTo>
                  <a:cubicBezTo>
                    <a:pt x="15743" y="1209"/>
                    <a:pt x="15638" y="1412"/>
                    <a:pt x="15638" y="1412"/>
                  </a:cubicBezTo>
                  <a:close/>
                  <a:moveTo>
                    <a:pt x="5883" y="1428"/>
                  </a:moveTo>
                  <a:lnTo>
                    <a:pt x="5777" y="1225"/>
                  </a:lnTo>
                  <a:cubicBezTo>
                    <a:pt x="5981" y="1118"/>
                    <a:pt x="6190" y="1017"/>
                    <a:pt x="6398" y="924"/>
                  </a:cubicBezTo>
                  <a:lnTo>
                    <a:pt x="6491" y="1133"/>
                  </a:lnTo>
                  <a:cubicBezTo>
                    <a:pt x="6287" y="1224"/>
                    <a:pt x="6083" y="1323"/>
                    <a:pt x="5883" y="1428"/>
                  </a:cubicBezTo>
                  <a:close/>
                  <a:moveTo>
                    <a:pt x="16795" y="2114"/>
                  </a:moveTo>
                  <a:cubicBezTo>
                    <a:pt x="16611" y="1985"/>
                    <a:pt x="16420" y="1861"/>
                    <a:pt x="16228" y="1744"/>
                  </a:cubicBezTo>
                  <a:lnTo>
                    <a:pt x="16346" y="1549"/>
                  </a:lnTo>
                  <a:cubicBezTo>
                    <a:pt x="16542" y="1668"/>
                    <a:pt x="16737" y="1795"/>
                    <a:pt x="16925" y="1926"/>
                  </a:cubicBezTo>
                  <a:cubicBezTo>
                    <a:pt x="16925" y="1926"/>
                    <a:pt x="16795" y="2114"/>
                    <a:pt x="16795" y="2114"/>
                  </a:cubicBezTo>
                  <a:close/>
                  <a:moveTo>
                    <a:pt x="4731" y="2132"/>
                  </a:moveTo>
                  <a:lnTo>
                    <a:pt x="4599" y="1945"/>
                  </a:lnTo>
                  <a:cubicBezTo>
                    <a:pt x="4788" y="1812"/>
                    <a:pt x="4982" y="1685"/>
                    <a:pt x="5177" y="1566"/>
                  </a:cubicBezTo>
                  <a:lnTo>
                    <a:pt x="5296" y="1761"/>
                  </a:lnTo>
                  <a:cubicBezTo>
                    <a:pt x="5105" y="1878"/>
                    <a:pt x="4915" y="2003"/>
                    <a:pt x="4731" y="2132"/>
                  </a:cubicBezTo>
                  <a:close/>
                  <a:moveTo>
                    <a:pt x="17853" y="2958"/>
                  </a:moveTo>
                  <a:cubicBezTo>
                    <a:pt x="17686" y="2807"/>
                    <a:pt x="17513" y="2659"/>
                    <a:pt x="17337" y="2519"/>
                  </a:cubicBezTo>
                  <a:lnTo>
                    <a:pt x="17479" y="2340"/>
                  </a:lnTo>
                  <a:cubicBezTo>
                    <a:pt x="17659" y="2483"/>
                    <a:pt x="17836" y="2633"/>
                    <a:pt x="18006" y="2788"/>
                  </a:cubicBezTo>
                  <a:cubicBezTo>
                    <a:pt x="18006" y="2788"/>
                    <a:pt x="17853" y="2958"/>
                    <a:pt x="17853" y="2958"/>
                  </a:cubicBezTo>
                  <a:close/>
                  <a:moveTo>
                    <a:pt x="3676" y="2978"/>
                  </a:moveTo>
                  <a:lnTo>
                    <a:pt x="3522" y="2809"/>
                  </a:lnTo>
                  <a:cubicBezTo>
                    <a:pt x="3691" y="2655"/>
                    <a:pt x="3868" y="2503"/>
                    <a:pt x="4047" y="2360"/>
                  </a:cubicBezTo>
                  <a:lnTo>
                    <a:pt x="4190" y="2538"/>
                  </a:lnTo>
                  <a:cubicBezTo>
                    <a:pt x="4014" y="2679"/>
                    <a:pt x="3841" y="2827"/>
                    <a:pt x="3676" y="2978"/>
                  </a:cubicBezTo>
                  <a:close/>
                  <a:moveTo>
                    <a:pt x="18795" y="3929"/>
                  </a:moveTo>
                  <a:cubicBezTo>
                    <a:pt x="18650" y="3759"/>
                    <a:pt x="18497" y="3591"/>
                    <a:pt x="18339" y="3428"/>
                  </a:cubicBezTo>
                  <a:lnTo>
                    <a:pt x="18503" y="3269"/>
                  </a:lnTo>
                  <a:cubicBezTo>
                    <a:pt x="18664" y="3435"/>
                    <a:pt x="18820" y="3607"/>
                    <a:pt x="18968" y="3780"/>
                  </a:cubicBezTo>
                  <a:cubicBezTo>
                    <a:pt x="18968" y="3780"/>
                    <a:pt x="18795" y="3929"/>
                    <a:pt x="18795" y="3929"/>
                  </a:cubicBezTo>
                  <a:close/>
                  <a:moveTo>
                    <a:pt x="2737" y="3952"/>
                  </a:moveTo>
                  <a:lnTo>
                    <a:pt x="2563" y="3804"/>
                  </a:lnTo>
                  <a:cubicBezTo>
                    <a:pt x="2712" y="3628"/>
                    <a:pt x="2868" y="3456"/>
                    <a:pt x="3027" y="3291"/>
                  </a:cubicBezTo>
                  <a:lnTo>
                    <a:pt x="3191" y="3450"/>
                  </a:lnTo>
                  <a:cubicBezTo>
                    <a:pt x="3035" y="3612"/>
                    <a:pt x="2882" y="3781"/>
                    <a:pt x="2737" y="3952"/>
                  </a:cubicBezTo>
                  <a:close/>
                  <a:moveTo>
                    <a:pt x="19605" y="5012"/>
                  </a:moveTo>
                  <a:cubicBezTo>
                    <a:pt x="19482" y="4824"/>
                    <a:pt x="19352" y="4637"/>
                    <a:pt x="19217" y="4458"/>
                  </a:cubicBezTo>
                  <a:lnTo>
                    <a:pt x="19400" y="4320"/>
                  </a:lnTo>
                  <a:cubicBezTo>
                    <a:pt x="19537" y="4504"/>
                    <a:pt x="19671" y="4694"/>
                    <a:pt x="19797" y="4887"/>
                  </a:cubicBezTo>
                  <a:cubicBezTo>
                    <a:pt x="19797" y="4887"/>
                    <a:pt x="19605" y="5012"/>
                    <a:pt x="19605" y="5012"/>
                  </a:cubicBezTo>
                  <a:close/>
                  <a:moveTo>
                    <a:pt x="1928" y="5039"/>
                  </a:moveTo>
                  <a:lnTo>
                    <a:pt x="1737" y="4914"/>
                  </a:lnTo>
                  <a:cubicBezTo>
                    <a:pt x="1862" y="4722"/>
                    <a:pt x="1995" y="4530"/>
                    <a:pt x="2132" y="4346"/>
                  </a:cubicBezTo>
                  <a:lnTo>
                    <a:pt x="2315" y="4483"/>
                  </a:lnTo>
                  <a:cubicBezTo>
                    <a:pt x="2181" y="4663"/>
                    <a:pt x="2051" y="4850"/>
                    <a:pt x="1928" y="5039"/>
                  </a:cubicBezTo>
                  <a:close/>
                  <a:moveTo>
                    <a:pt x="20271" y="6189"/>
                  </a:moveTo>
                  <a:cubicBezTo>
                    <a:pt x="20173" y="5986"/>
                    <a:pt x="20067" y="5785"/>
                    <a:pt x="19957" y="5590"/>
                  </a:cubicBezTo>
                  <a:lnTo>
                    <a:pt x="20156" y="5477"/>
                  </a:lnTo>
                  <a:cubicBezTo>
                    <a:pt x="20268" y="5676"/>
                    <a:pt x="20376" y="5882"/>
                    <a:pt x="20477" y="6089"/>
                  </a:cubicBezTo>
                  <a:cubicBezTo>
                    <a:pt x="20477" y="6089"/>
                    <a:pt x="20271" y="6189"/>
                    <a:pt x="20271" y="6189"/>
                  </a:cubicBezTo>
                  <a:close/>
                  <a:moveTo>
                    <a:pt x="1265" y="6220"/>
                  </a:moveTo>
                  <a:lnTo>
                    <a:pt x="1059" y="6121"/>
                  </a:lnTo>
                  <a:cubicBezTo>
                    <a:pt x="1159" y="5913"/>
                    <a:pt x="1266" y="5707"/>
                    <a:pt x="1379" y="5506"/>
                  </a:cubicBezTo>
                  <a:lnTo>
                    <a:pt x="1578" y="5619"/>
                  </a:lnTo>
                  <a:cubicBezTo>
                    <a:pt x="1468" y="5815"/>
                    <a:pt x="1363" y="6017"/>
                    <a:pt x="1265" y="6220"/>
                  </a:cubicBezTo>
                  <a:close/>
                  <a:moveTo>
                    <a:pt x="20781" y="7443"/>
                  </a:moveTo>
                  <a:cubicBezTo>
                    <a:pt x="20709" y="7229"/>
                    <a:pt x="20630" y="7015"/>
                    <a:pt x="20546" y="6807"/>
                  </a:cubicBezTo>
                  <a:lnTo>
                    <a:pt x="20757" y="6721"/>
                  </a:lnTo>
                  <a:cubicBezTo>
                    <a:pt x="20844" y="6933"/>
                    <a:pt x="20924" y="7151"/>
                    <a:pt x="20997" y="7370"/>
                  </a:cubicBezTo>
                  <a:cubicBezTo>
                    <a:pt x="20997" y="7370"/>
                    <a:pt x="20781" y="7443"/>
                    <a:pt x="20781" y="7443"/>
                  </a:cubicBezTo>
                  <a:close/>
                  <a:moveTo>
                    <a:pt x="759" y="7478"/>
                  </a:moveTo>
                  <a:lnTo>
                    <a:pt x="542" y="7406"/>
                  </a:lnTo>
                  <a:cubicBezTo>
                    <a:pt x="613" y="7189"/>
                    <a:pt x="693" y="6970"/>
                    <a:pt x="780" y="6755"/>
                  </a:cubicBezTo>
                  <a:lnTo>
                    <a:pt x="992" y="6841"/>
                  </a:lnTo>
                  <a:cubicBezTo>
                    <a:pt x="907" y="7051"/>
                    <a:pt x="829" y="7265"/>
                    <a:pt x="759" y="7478"/>
                  </a:cubicBezTo>
                  <a:close/>
                  <a:moveTo>
                    <a:pt x="21125" y="8752"/>
                  </a:moveTo>
                  <a:cubicBezTo>
                    <a:pt x="21083" y="8532"/>
                    <a:pt x="21032" y="8310"/>
                    <a:pt x="20974" y="8092"/>
                  </a:cubicBezTo>
                  <a:lnTo>
                    <a:pt x="21195" y="8034"/>
                  </a:lnTo>
                  <a:cubicBezTo>
                    <a:pt x="21254" y="8256"/>
                    <a:pt x="21306" y="8483"/>
                    <a:pt x="21350" y="8708"/>
                  </a:cubicBezTo>
                  <a:cubicBezTo>
                    <a:pt x="21350" y="8708"/>
                    <a:pt x="21125" y="8752"/>
                    <a:pt x="21125" y="8752"/>
                  </a:cubicBezTo>
                  <a:close/>
                  <a:moveTo>
                    <a:pt x="418" y="8789"/>
                  </a:moveTo>
                  <a:lnTo>
                    <a:pt x="194" y="8746"/>
                  </a:lnTo>
                  <a:cubicBezTo>
                    <a:pt x="237" y="8521"/>
                    <a:pt x="288" y="8293"/>
                    <a:pt x="346" y="8070"/>
                  </a:cubicBezTo>
                  <a:lnTo>
                    <a:pt x="567" y="8128"/>
                  </a:lnTo>
                  <a:cubicBezTo>
                    <a:pt x="511" y="8346"/>
                    <a:pt x="461" y="8569"/>
                    <a:pt x="418" y="8789"/>
                  </a:cubicBezTo>
                  <a:close/>
                  <a:moveTo>
                    <a:pt x="21300" y="10095"/>
                  </a:moveTo>
                  <a:cubicBezTo>
                    <a:pt x="21285" y="9871"/>
                    <a:pt x="21263" y="9644"/>
                    <a:pt x="21234" y="9421"/>
                  </a:cubicBezTo>
                  <a:lnTo>
                    <a:pt x="21461" y="9392"/>
                  </a:lnTo>
                  <a:cubicBezTo>
                    <a:pt x="21490" y="9620"/>
                    <a:pt x="21513" y="9852"/>
                    <a:pt x="21528" y="10081"/>
                  </a:cubicBezTo>
                  <a:cubicBezTo>
                    <a:pt x="21528" y="10081"/>
                    <a:pt x="21300" y="10095"/>
                    <a:pt x="21300" y="10095"/>
                  </a:cubicBezTo>
                  <a:close/>
                  <a:moveTo>
                    <a:pt x="249" y="10133"/>
                  </a:moveTo>
                  <a:lnTo>
                    <a:pt x="21" y="10119"/>
                  </a:lnTo>
                  <a:cubicBezTo>
                    <a:pt x="35" y="9889"/>
                    <a:pt x="57" y="9657"/>
                    <a:pt x="85" y="9430"/>
                  </a:cubicBezTo>
                  <a:lnTo>
                    <a:pt x="312" y="9458"/>
                  </a:lnTo>
                  <a:cubicBezTo>
                    <a:pt x="284" y="9681"/>
                    <a:pt x="263" y="9908"/>
                    <a:pt x="249" y="10133"/>
                  </a:cubicBezTo>
                  <a:close/>
                  <a:moveTo>
                    <a:pt x="21554" y="11489"/>
                  </a:moveTo>
                  <a:lnTo>
                    <a:pt x="21315" y="11475"/>
                  </a:lnTo>
                  <a:cubicBezTo>
                    <a:pt x="21329" y="11251"/>
                    <a:pt x="21326" y="11023"/>
                    <a:pt x="21326" y="10798"/>
                  </a:cubicBezTo>
                  <a:lnTo>
                    <a:pt x="21326" y="10738"/>
                  </a:lnTo>
                  <a:lnTo>
                    <a:pt x="21600" y="10738"/>
                  </a:lnTo>
                  <a:lnTo>
                    <a:pt x="21600" y="10798"/>
                  </a:lnTo>
                  <a:cubicBezTo>
                    <a:pt x="21600" y="11027"/>
                    <a:pt x="21568" y="11260"/>
                    <a:pt x="21554" y="11489"/>
                  </a:cubicBezTo>
                  <a:close/>
                  <a:moveTo>
                    <a:pt x="22" y="11535"/>
                  </a:moveTo>
                  <a:cubicBezTo>
                    <a:pt x="8" y="11305"/>
                    <a:pt x="0" y="11012"/>
                    <a:pt x="0" y="10875"/>
                  </a:cubicBezTo>
                  <a:lnTo>
                    <a:pt x="229" y="10875"/>
                  </a:lnTo>
                  <a:cubicBezTo>
                    <a:pt x="229" y="11012"/>
                    <a:pt x="236" y="11312"/>
                    <a:pt x="250" y="11536"/>
                  </a:cubicBezTo>
                  <a:cubicBezTo>
                    <a:pt x="250" y="11536"/>
                    <a:pt x="22" y="11535"/>
                    <a:pt x="22" y="11535"/>
                  </a:cubicBezTo>
                  <a:close/>
                  <a:moveTo>
                    <a:pt x="21355" y="12862"/>
                  </a:moveTo>
                  <a:lnTo>
                    <a:pt x="21130" y="12818"/>
                  </a:lnTo>
                  <a:cubicBezTo>
                    <a:pt x="21173" y="12597"/>
                    <a:pt x="21209" y="12372"/>
                    <a:pt x="21237" y="12149"/>
                  </a:cubicBezTo>
                  <a:lnTo>
                    <a:pt x="21464" y="12178"/>
                  </a:lnTo>
                  <a:cubicBezTo>
                    <a:pt x="21435" y="12406"/>
                    <a:pt x="21398" y="12636"/>
                    <a:pt x="21355" y="12862"/>
                  </a:cubicBezTo>
                  <a:close/>
                  <a:moveTo>
                    <a:pt x="199" y="12874"/>
                  </a:moveTo>
                  <a:cubicBezTo>
                    <a:pt x="155" y="12649"/>
                    <a:pt x="118" y="12419"/>
                    <a:pt x="89" y="12191"/>
                  </a:cubicBezTo>
                  <a:lnTo>
                    <a:pt x="315" y="12162"/>
                  </a:lnTo>
                  <a:cubicBezTo>
                    <a:pt x="344" y="12385"/>
                    <a:pt x="380" y="12610"/>
                    <a:pt x="423" y="12831"/>
                  </a:cubicBezTo>
                  <a:cubicBezTo>
                    <a:pt x="423" y="12831"/>
                    <a:pt x="199" y="12874"/>
                    <a:pt x="199" y="12874"/>
                  </a:cubicBezTo>
                  <a:close/>
                  <a:moveTo>
                    <a:pt x="21005" y="14201"/>
                  </a:moveTo>
                  <a:lnTo>
                    <a:pt x="20789" y="14129"/>
                  </a:lnTo>
                  <a:cubicBezTo>
                    <a:pt x="20859" y="13915"/>
                    <a:pt x="20924" y="13697"/>
                    <a:pt x="20981" y="13479"/>
                  </a:cubicBezTo>
                  <a:lnTo>
                    <a:pt x="21202" y="13537"/>
                  </a:lnTo>
                  <a:cubicBezTo>
                    <a:pt x="21144" y="13759"/>
                    <a:pt x="21078" y="13983"/>
                    <a:pt x="21005" y="14201"/>
                  </a:cubicBezTo>
                  <a:close/>
                  <a:moveTo>
                    <a:pt x="550" y="14213"/>
                  </a:moveTo>
                  <a:cubicBezTo>
                    <a:pt x="477" y="13995"/>
                    <a:pt x="411" y="13772"/>
                    <a:pt x="353" y="13549"/>
                  </a:cubicBezTo>
                  <a:lnTo>
                    <a:pt x="574" y="13491"/>
                  </a:lnTo>
                  <a:cubicBezTo>
                    <a:pt x="631" y="13709"/>
                    <a:pt x="695" y="13927"/>
                    <a:pt x="766" y="14141"/>
                  </a:cubicBezTo>
                  <a:cubicBezTo>
                    <a:pt x="766" y="14141"/>
                    <a:pt x="550" y="14213"/>
                    <a:pt x="550" y="14213"/>
                  </a:cubicBezTo>
                  <a:close/>
                  <a:moveTo>
                    <a:pt x="20486" y="15485"/>
                  </a:moveTo>
                  <a:lnTo>
                    <a:pt x="20281" y="15386"/>
                  </a:lnTo>
                  <a:cubicBezTo>
                    <a:pt x="20378" y="15183"/>
                    <a:pt x="20470" y="14975"/>
                    <a:pt x="20555" y="14766"/>
                  </a:cubicBezTo>
                  <a:lnTo>
                    <a:pt x="20766" y="14852"/>
                  </a:lnTo>
                  <a:cubicBezTo>
                    <a:pt x="20680" y="15065"/>
                    <a:pt x="20586" y="15279"/>
                    <a:pt x="20486" y="15485"/>
                  </a:cubicBezTo>
                  <a:close/>
                  <a:moveTo>
                    <a:pt x="1069" y="15494"/>
                  </a:moveTo>
                  <a:cubicBezTo>
                    <a:pt x="969" y="15287"/>
                    <a:pt x="875" y="15075"/>
                    <a:pt x="789" y="14863"/>
                  </a:cubicBezTo>
                  <a:lnTo>
                    <a:pt x="1001" y="14776"/>
                  </a:lnTo>
                  <a:cubicBezTo>
                    <a:pt x="1085" y="14984"/>
                    <a:pt x="1177" y="15192"/>
                    <a:pt x="1275" y="15395"/>
                  </a:cubicBezTo>
                  <a:cubicBezTo>
                    <a:pt x="1275" y="15395"/>
                    <a:pt x="1069" y="15494"/>
                    <a:pt x="1069" y="15494"/>
                  </a:cubicBezTo>
                  <a:close/>
                  <a:moveTo>
                    <a:pt x="19807" y="16692"/>
                  </a:moveTo>
                  <a:lnTo>
                    <a:pt x="19616" y="16566"/>
                  </a:lnTo>
                  <a:cubicBezTo>
                    <a:pt x="19738" y="16379"/>
                    <a:pt x="19856" y="16184"/>
                    <a:pt x="19967" y="15987"/>
                  </a:cubicBezTo>
                  <a:lnTo>
                    <a:pt x="20166" y="16100"/>
                  </a:lnTo>
                  <a:cubicBezTo>
                    <a:pt x="20053" y="16300"/>
                    <a:pt x="19932" y="16500"/>
                    <a:pt x="19807" y="16692"/>
                  </a:cubicBezTo>
                  <a:close/>
                  <a:moveTo>
                    <a:pt x="1748" y="16698"/>
                  </a:moveTo>
                  <a:cubicBezTo>
                    <a:pt x="1622" y="16505"/>
                    <a:pt x="1502" y="16306"/>
                    <a:pt x="1389" y="16107"/>
                  </a:cubicBezTo>
                  <a:lnTo>
                    <a:pt x="1588" y="15994"/>
                  </a:lnTo>
                  <a:cubicBezTo>
                    <a:pt x="1698" y="16189"/>
                    <a:pt x="1816" y="16384"/>
                    <a:pt x="1939" y="16572"/>
                  </a:cubicBezTo>
                  <a:cubicBezTo>
                    <a:pt x="1939" y="16572"/>
                    <a:pt x="1748" y="16698"/>
                    <a:pt x="1748" y="16698"/>
                  </a:cubicBezTo>
                  <a:close/>
                  <a:moveTo>
                    <a:pt x="18980" y="17801"/>
                  </a:moveTo>
                  <a:lnTo>
                    <a:pt x="18806" y="17652"/>
                  </a:lnTo>
                  <a:cubicBezTo>
                    <a:pt x="18952" y="17480"/>
                    <a:pt x="19094" y="17302"/>
                    <a:pt x="19228" y="17122"/>
                  </a:cubicBezTo>
                  <a:lnTo>
                    <a:pt x="19411" y="17259"/>
                  </a:lnTo>
                  <a:cubicBezTo>
                    <a:pt x="19274" y="17443"/>
                    <a:pt x="19129" y="17625"/>
                    <a:pt x="18980" y="17801"/>
                  </a:cubicBezTo>
                  <a:close/>
                  <a:moveTo>
                    <a:pt x="2575" y="17805"/>
                  </a:moveTo>
                  <a:cubicBezTo>
                    <a:pt x="2427" y="17631"/>
                    <a:pt x="2282" y="17449"/>
                    <a:pt x="2144" y="17265"/>
                  </a:cubicBezTo>
                  <a:lnTo>
                    <a:pt x="2327" y="17128"/>
                  </a:lnTo>
                  <a:cubicBezTo>
                    <a:pt x="2462" y="17308"/>
                    <a:pt x="2604" y="17486"/>
                    <a:pt x="2749" y="17657"/>
                  </a:cubicBezTo>
                  <a:cubicBezTo>
                    <a:pt x="2749" y="17657"/>
                    <a:pt x="2575" y="17805"/>
                    <a:pt x="2575" y="17805"/>
                  </a:cubicBezTo>
                  <a:close/>
                  <a:moveTo>
                    <a:pt x="18020" y="18795"/>
                  </a:moveTo>
                  <a:lnTo>
                    <a:pt x="17866" y="18625"/>
                  </a:lnTo>
                  <a:cubicBezTo>
                    <a:pt x="18033" y="18473"/>
                    <a:pt x="18196" y="18315"/>
                    <a:pt x="18352" y="18154"/>
                  </a:cubicBezTo>
                  <a:lnTo>
                    <a:pt x="18516" y="18313"/>
                  </a:lnTo>
                  <a:cubicBezTo>
                    <a:pt x="18357" y="18478"/>
                    <a:pt x="18190" y="18640"/>
                    <a:pt x="18020" y="18795"/>
                  </a:cubicBezTo>
                  <a:close/>
                  <a:moveTo>
                    <a:pt x="3536" y="18799"/>
                  </a:moveTo>
                  <a:cubicBezTo>
                    <a:pt x="3365" y="18643"/>
                    <a:pt x="3198" y="18481"/>
                    <a:pt x="3040" y="18317"/>
                  </a:cubicBezTo>
                  <a:lnTo>
                    <a:pt x="3204" y="18158"/>
                  </a:lnTo>
                  <a:cubicBezTo>
                    <a:pt x="3359" y="18319"/>
                    <a:pt x="3523" y="18477"/>
                    <a:pt x="3689" y="18629"/>
                  </a:cubicBezTo>
                  <a:cubicBezTo>
                    <a:pt x="3689" y="18629"/>
                    <a:pt x="3536" y="18799"/>
                    <a:pt x="3536" y="18799"/>
                  </a:cubicBezTo>
                  <a:close/>
                  <a:moveTo>
                    <a:pt x="16941" y="19658"/>
                  </a:moveTo>
                  <a:lnTo>
                    <a:pt x="16810" y="19470"/>
                  </a:lnTo>
                  <a:cubicBezTo>
                    <a:pt x="16994" y="19342"/>
                    <a:pt x="17176" y="19206"/>
                    <a:pt x="17352" y="19065"/>
                  </a:cubicBezTo>
                  <a:lnTo>
                    <a:pt x="17494" y="19244"/>
                  </a:lnTo>
                  <a:cubicBezTo>
                    <a:pt x="17314" y="19388"/>
                    <a:pt x="17129" y="19527"/>
                    <a:pt x="16941" y="19658"/>
                  </a:cubicBezTo>
                  <a:close/>
                  <a:moveTo>
                    <a:pt x="4615" y="19662"/>
                  </a:moveTo>
                  <a:cubicBezTo>
                    <a:pt x="4429" y="19531"/>
                    <a:pt x="4242" y="19392"/>
                    <a:pt x="4062" y="19248"/>
                  </a:cubicBezTo>
                  <a:lnTo>
                    <a:pt x="4204" y="19068"/>
                  </a:lnTo>
                  <a:cubicBezTo>
                    <a:pt x="4381" y="19210"/>
                    <a:pt x="4563" y="19346"/>
                    <a:pt x="4746" y="19474"/>
                  </a:cubicBezTo>
                  <a:cubicBezTo>
                    <a:pt x="4746" y="19474"/>
                    <a:pt x="4615" y="19662"/>
                    <a:pt x="4615" y="19662"/>
                  </a:cubicBezTo>
                  <a:close/>
                  <a:moveTo>
                    <a:pt x="15763" y="20376"/>
                  </a:moveTo>
                  <a:lnTo>
                    <a:pt x="15657" y="20173"/>
                  </a:lnTo>
                  <a:cubicBezTo>
                    <a:pt x="15856" y="20069"/>
                    <a:pt x="16053" y="19957"/>
                    <a:pt x="16245" y="19840"/>
                  </a:cubicBezTo>
                  <a:lnTo>
                    <a:pt x="16363" y="20036"/>
                  </a:lnTo>
                  <a:cubicBezTo>
                    <a:pt x="16168" y="20155"/>
                    <a:pt x="15966" y="20270"/>
                    <a:pt x="15763" y="20376"/>
                  </a:cubicBezTo>
                  <a:close/>
                  <a:moveTo>
                    <a:pt x="5797" y="20380"/>
                  </a:moveTo>
                  <a:cubicBezTo>
                    <a:pt x="5593" y="20274"/>
                    <a:pt x="5390" y="20159"/>
                    <a:pt x="5194" y="20040"/>
                  </a:cubicBezTo>
                  <a:lnTo>
                    <a:pt x="5313" y="19844"/>
                  </a:lnTo>
                  <a:cubicBezTo>
                    <a:pt x="5504" y="19961"/>
                    <a:pt x="5703" y="20073"/>
                    <a:pt x="5902" y="20177"/>
                  </a:cubicBezTo>
                  <a:cubicBezTo>
                    <a:pt x="5902" y="20177"/>
                    <a:pt x="5797" y="20380"/>
                    <a:pt x="5797" y="20380"/>
                  </a:cubicBezTo>
                  <a:close/>
                  <a:moveTo>
                    <a:pt x="14502" y="20937"/>
                  </a:moveTo>
                  <a:lnTo>
                    <a:pt x="14423" y="20722"/>
                  </a:lnTo>
                  <a:cubicBezTo>
                    <a:pt x="14633" y="20644"/>
                    <a:pt x="14843" y="20559"/>
                    <a:pt x="15049" y="20467"/>
                  </a:cubicBezTo>
                  <a:lnTo>
                    <a:pt x="15141" y="20677"/>
                  </a:lnTo>
                  <a:cubicBezTo>
                    <a:pt x="14932" y="20770"/>
                    <a:pt x="14717" y="20857"/>
                    <a:pt x="14502" y="20937"/>
                  </a:cubicBezTo>
                  <a:close/>
                  <a:moveTo>
                    <a:pt x="7061" y="20941"/>
                  </a:moveTo>
                  <a:cubicBezTo>
                    <a:pt x="6845" y="20862"/>
                    <a:pt x="6630" y="20774"/>
                    <a:pt x="6420" y="20681"/>
                  </a:cubicBezTo>
                  <a:lnTo>
                    <a:pt x="6512" y="20471"/>
                  </a:lnTo>
                  <a:cubicBezTo>
                    <a:pt x="6718" y="20563"/>
                    <a:pt x="6929" y="20648"/>
                    <a:pt x="7140" y="20726"/>
                  </a:cubicBezTo>
                  <a:cubicBezTo>
                    <a:pt x="7140" y="20726"/>
                    <a:pt x="7061" y="20941"/>
                    <a:pt x="7061" y="20941"/>
                  </a:cubicBezTo>
                  <a:close/>
                  <a:moveTo>
                    <a:pt x="13179" y="21330"/>
                  </a:moveTo>
                  <a:lnTo>
                    <a:pt x="13128" y="21107"/>
                  </a:lnTo>
                  <a:cubicBezTo>
                    <a:pt x="13347" y="21057"/>
                    <a:pt x="13567" y="20999"/>
                    <a:pt x="13782" y="20935"/>
                  </a:cubicBezTo>
                  <a:lnTo>
                    <a:pt x="13847" y="21155"/>
                  </a:lnTo>
                  <a:cubicBezTo>
                    <a:pt x="13628" y="21220"/>
                    <a:pt x="13403" y="21279"/>
                    <a:pt x="13179" y="21330"/>
                  </a:cubicBezTo>
                  <a:close/>
                  <a:moveTo>
                    <a:pt x="8385" y="21333"/>
                  </a:moveTo>
                  <a:cubicBezTo>
                    <a:pt x="8161" y="21282"/>
                    <a:pt x="7936" y="21224"/>
                    <a:pt x="7716" y="21158"/>
                  </a:cubicBezTo>
                  <a:lnTo>
                    <a:pt x="7781" y="20939"/>
                  </a:lnTo>
                  <a:cubicBezTo>
                    <a:pt x="7996" y="21002"/>
                    <a:pt x="8216" y="21060"/>
                    <a:pt x="8435" y="21110"/>
                  </a:cubicBezTo>
                  <a:cubicBezTo>
                    <a:pt x="8435" y="21110"/>
                    <a:pt x="8385" y="21333"/>
                    <a:pt x="8385" y="21333"/>
                  </a:cubicBezTo>
                  <a:close/>
                  <a:moveTo>
                    <a:pt x="11816" y="21550"/>
                  </a:moveTo>
                  <a:lnTo>
                    <a:pt x="11795" y="21322"/>
                  </a:lnTo>
                  <a:cubicBezTo>
                    <a:pt x="12018" y="21301"/>
                    <a:pt x="12243" y="21272"/>
                    <a:pt x="12465" y="21236"/>
                  </a:cubicBezTo>
                  <a:lnTo>
                    <a:pt x="12501" y="21462"/>
                  </a:lnTo>
                  <a:cubicBezTo>
                    <a:pt x="12275" y="21499"/>
                    <a:pt x="12045" y="21528"/>
                    <a:pt x="11816" y="21550"/>
                  </a:cubicBezTo>
                  <a:close/>
                  <a:moveTo>
                    <a:pt x="9748" y="21551"/>
                  </a:moveTo>
                  <a:cubicBezTo>
                    <a:pt x="9519" y="21530"/>
                    <a:pt x="9289" y="21500"/>
                    <a:pt x="9063" y="21464"/>
                  </a:cubicBezTo>
                  <a:lnTo>
                    <a:pt x="9099" y="21238"/>
                  </a:lnTo>
                  <a:cubicBezTo>
                    <a:pt x="9320" y="21274"/>
                    <a:pt x="9546" y="21302"/>
                    <a:pt x="9769" y="21323"/>
                  </a:cubicBezTo>
                  <a:cubicBezTo>
                    <a:pt x="9769" y="21323"/>
                    <a:pt x="9748" y="21551"/>
                    <a:pt x="9748" y="21551"/>
                  </a:cubicBezTo>
                  <a:close/>
                  <a:moveTo>
                    <a:pt x="10776" y="21600"/>
                  </a:moveTo>
                  <a:cubicBezTo>
                    <a:pt x="10662" y="21600"/>
                    <a:pt x="10549" y="21598"/>
                    <a:pt x="10437" y="21595"/>
                  </a:cubicBezTo>
                  <a:lnTo>
                    <a:pt x="10444" y="21366"/>
                  </a:lnTo>
                  <a:cubicBezTo>
                    <a:pt x="10668" y="21373"/>
                    <a:pt x="10895" y="21373"/>
                    <a:pt x="11120" y="21365"/>
                  </a:cubicBezTo>
                  <a:lnTo>
                    <a:pt x="11127" y="21594"/>
                  </a:lnTo>
                  <a:cubicBezTo>
                    <a:pt x="11010" y="21598"/>
                    <a:pt x="10893" y="21600"/>
                    <a:pt x="10776" y="21600"/>
                  </a:cubicBezTo>
                  <a:close/>
                  <a:moveTo>
                    <a:pt x="10776" y="21600"/>
                  </a:moveTo>
                </a:path>
              </a:pathLst>
            </a:custGeom>
            <a:solidFill>
              <a:srgbClr val="999999"/>
            </a:solidFill>
            <a:ln w="12700" cap="flat">
              <a:noFill/>
              <a:miter lim="800000"/>
              <a:headEnd type="none" w="med" len="med"/>
              <a:tailEnd type="none" w="med" len="med"/>
            </a:ln>
          </p:spPr>
          <p:txBody>
            <a:bodyPr lIns="0" tIns="0" rIns="0" bIns="0">
              <a:prstTxWarp prst="textNoShape">
                <a:avLst/>
              </a:prstTxWarp>
            </a:bodyPr>
            <a:lstStyle/>
            <a:p>
              <a:endParaRPr lang="en-US"/>
            </a:p>
          </p:txBody>
        </p:sp>
      </p:grpSp>
      <p:sp>
        <p:nvSpPr>
          <p:cNvPr id="24589" name="AutoShape 13"/>
          <p:cNvSpPr>
            <a:spLocks/>
          </p:cNvSpPr>
          <p:nvPr/>
        </p:nvSpPr>
        <p:spPr bwMode="auto">
          <a:xfrm>
            <a:off x="3224216" y="2054039"/>
            <a:ext cx="433388" cy="433836"/>
          </a:xfrm>
          <a:custGeom>
            <a:avLst/>
            <a:gdLst>
              <a:gd name="T0" fmla="*/ 10800 w 21600"/>
              <a:gd name="T1" fmla="*/ 10800 h 21600"/>
            </a:gdLst>
            <a:ahLst/>
            <a:cxnLst>
              <a:cxn ang="0">
                <a:pos x="T0" y="T1"/>
              </a:cxn>
            </a:cxnLst>
            <a:rect l="0" t="0" r="r" b="b"/>
            <a:pathLst>
              <a:path w="21600" h="21600">
                <a:moveTo>
                  <a:pt x="18682" y="13049"/>
                </a:moveTo>
                <a:cubicBezTo>
                  <a:pt x="18682" y="13377"/>
                  <a:pt x="18418" y="13643"/>
                  <a:pt x="18097" y="13643"/>
                </a:cubicBezTo>
                <a:lnTo>
                  <a:pt x="3503" y="13643"/>
                </a:lnTo>
                <a:cubicBezTo>
                  <a:pt x="3181" y="13643"/>
                  <a:pt x="2919" y="13377"/>
                  <a:pt x="2919" y="13049"/>
                </a:cubicBezTo>
                <a:lnTo>
                  <a:pt x="2919" y="3559"/>
                </a:lnTo>
                <a:cubicBezTo>
                  <a:pt x="2919" y="3234"/>
                  <a:pt x="3181" y="2967"/>
                  <a:pt x="3503" y="2967"/>
                </a:cubicBezTo>
                <a:lnTo>
                  <a:pt x="18097" y="2967"/>
                </a:lnTo>
                <a:cubicBezTo>
                  <a:pt x="18418" y="2967"/>
                  <a:pt x="18682" y="3234"/>
                  <a:pt x="18682" y="3559"/>
                </a:cubicBezTo>
                <a:cubicBezTo>
                  <a:pt x="18682" y="3559"/>
                  <a:pt x="18682" y="13049"/>
                  <a:pt x="18682" y="13049"/>
                </a:cubicBezTo>
                <a:close/>
                <a:moveTo>
                  <a:pt x="21015" y="0"/>
                </a:moveTo>
                <a:lnTo>
                  <a:pt x="585" y="0"/>
                </a:lnTo>
                <a:cubicBezTo>
                  <a:pt x="262" y="0"/>
                  <a:pt x="0" y="268"/>
                  <a:pt x="0" y="594"/>
                </a:cubicBezTo>
                <a:lnTo>
                  <a:pt x="0" y="16015"/>
                </a:lnTo>
                <a:cubicBezTo>
                  <a:pt x="0" y="16341"/>
                  <a:pt x="262" y="16609"/>
                  <a:pt x="585" y="16609"/>
                </a:cubicBezTo>
                <a:lnTo>
                  <a:pt x="7406" y="16609"/>
                </a:lnTo>
                <a:lnTo>
                  <a:pt x="7406" y="18685"/>
                </a:lnTo>
                <a:lnTo>
                  <a:pt x="2553" y="18685"/>
                </a:lnTo>
                <a:cubicBezTo>
                  <a:pt x="2233" y="18685"/>
                  <a:pt x="1969" y="18952"/>
                  <a:pt x="1969" y="19279"/>
                </a:cubicBezTo>
                <a:lnTo>
                  <a:pt x="1969" y="21006"/>
                </a:lnTo>
                <a:cubicBezTo>
                  <a:pt x="1969" y="21332"/>
                  <a:pt x="2233" y="21600"/>
                  <a:pt x="2553" y="21600"/>
                </a:cubicBezTo>
                <a:lnTo>
                  <a:pt x="19048" y="21600"/>
                </a:lnTo>
                <a:cubicBezTo>
                  <a:pt x="19368" y="21600"/>
                  <a:pt x="19630" y="21332"/>
                  <a:pt x="19630" y="21006"/>
                </a:cubicBezTo>
                <a:lnTo>
                  <a:pt x="19630" y="19279"/>
                </a:lnTo>
                <a:cubicBezTo>
                  <a:pt x="19630" y="18952"/>
                  <a:pt x="19368" y="18685"/>
                  <a:pt x="19048" y="18685"/>
                </a:cubicBezTo>
                <a:lnTo>
                  <a:pt x="14195" y="18685"/>
                </a:lnTo>
                <a:lnTo>
                  <a:pt x="14195" y="16609"/>
                </a:lnTo>
                <a:lnTo>
                  <a:pt x="21015" y="16609"/>
                </a:lnTo>
                <a:cubicBezTo>
                  <a:pt x="21337" y="16609"/>
                  <a:pt x="21600" y="16341"/>
                  <a:pt x="21600" y="16015"/>
                </a:cubicBezTo>
                <a:lnTo>
                  <a:pt x="21600" y="594"/>
                </a:lnTo>
                <a:cubicBezTo>
                  <a:pt x="21600" y="268"/>
                  <a:pt x="21337" y="0"/>
                  <a:pt x="21015" y="0"/>
                </a:cubicBezTo>
                <a:close/>
                <a:moveTo>
                  <a:pt x="21015" y="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grpSp>
        <p:nvGrpSpPr>
          <p:cNvPr id="38" name="Group 37"/>
          <p:cNvGrpSpPr/>
          <p:nvPr/>
        </p:nvGrpSpPr>
        <p:grpSpPr>
          <a:xfrm>
            <a:off x="254199" y="3276600"/>
            <a:ext cx="8558213" cy="848355"/>
            <a:chOff x="677863" y="7708900"/>
            <a:chExt cx="22821900" cy="1696710"/>
          </a:xfrm>
        </p:grpSpPr>
        <p:sp>
          <p:nvSpPr>
            <p:cNvPr id="24596" name="Rectangle 20"/>
            <p:cNvSpPr>
              <a:spLocks/>
            </p:cNvSpPr>
            <p:nvPr/>
          </p:nvSpPr>
          <p:spPr bwMode="auto">
            <a:xfrm>
              <a:off x="677863" y="7708900"/>
              <a:ext cx="4495800" cy="8636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r>
                <a:rPr lang="en-US" sz="1900" dirty="0" smtClean="0">
                  <a:solidFill>
                    <a:srgbClr val="3C3C3C"/>
                  </a:solidFill>
                  <a:latin typeface="Bebas" charset="0"/>
                  <a:ea typeface="Bebas" charset="0"/>
                  <a:cs typeface="Bebas" charset="0"/>
                  <a:sym typeface="Bebas" charset="0"/>
                </a:rPr>
                <a:t>SRS</a:t>
              </a:r>
              <a:endParaRPr lang="en-US" sz="1900" dirty="0">
                <a:solidFill>
                  <a:srgbClr val="3C3C3C"/>
                </a:solidFill>
                <a:latin typeface="Bebas" charset="0"/>
                <a:ea typeface="Bebas" charset="0"/>
                <a:cs typeface="Bebas" charset="0"/>
                <a:sym typeface="Bebas" charset="0"/>
              </a:endParaRPr>
            </a:p>
          </p:txBody>
        </p:sp>
        <p:sp>
          <p:nvSpPr>
            <p:cNvPr id="24597" name="Rectangle 21"/>
            <p:cNvSpPr>
              <a:spLocks/>
            </p:cNvSpPr>
            <p:nvPr/>
          </p:nvSpPr>
          <p:spPr bwMode="auto">
            <a:xfrm>
              <a:off x="1790524" y="8882390"/>
              <a:ext cx="2260963" cy="523220"/>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700" dirty="0" err="1" smtClean="0">
                  <a:solidFill>
                    <a:srgbClr val="3C3C3C"/>
                  </a:solidFill>
                  <a:latin typeface="Arial"/>
                  <a:ea typeface="Helvetica Neue Light" charset="0"/>
                  <a:cs typeface="Arial"/>
                  <a:sym typeface="Helvetica Neue Light" charset="0"/>
                </a:rPr>
                <a:t>Yanchao</a:t>
              </a:r>
              <a:endParaRPr lang="en-US" sz="1700" dirty="0">
                <a:solidFill>
                  <a:srgbClr val="3C3C3C"/>
                </a:solidFill>
                <a:latin typeface="Arial"/>
                <a:ea typeface="Helvetica Neue Light" charset="0"/>
                <a:cs typeface="Arial"/>
                <a:sym typeface="Helvetica Neue Light" charset="0"/>
              </a:endParaRPr>
            </a:p>
          </p:txBody>
        </p:sp>
        <p:sp>
          <p:nvSpPr>
            <p:cNvPr id="24598" name="Line 22"/>
            <p:cNvSpPr>
              <a:spLocks noChangeShapeType="1"/>
            </p:cNvSpPr>
            <p:nvPr/>
          </p:nvSpPr>
          <p:spPr bwMode="auto">
            <a:xfrm>
              <a:off x="798513" y="8740775"/>
              <a:ext cx="4264025" cy="0"/>
            </a:xfrm>
            <a:prstGeom prst="line">
              <a:avLst/>
            </a:prstGeom>
            <a:noFill/>
            <a:ln w="12700" cap="flat">
              <a:solidFill>
                <a:srgbClr val="4DAAE4"/>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24600" name="Rectangle 24"/>
            <p:cNvSpPr>
              <a:spLocks/>
            </p:cNvSpPr>
            <p:nvPr/>
          </p:nvSpPr>
          <p:spPr bwMode="auto">
            <a:xfrm>
              <a:off x="6951663" y="7708900"/>
              <a:ext cx="4495800" cy="8636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r>
                <a:rPr lang="en-US" sz="1900" dirty="0" smtClean="0">
                  <a:solidFill>
                    <a:srgbClr val="3C3C3C"/>
                  </a:solidFill>
                  <a:latin typeface="Bebas" charset="0"/>
                  <a:ea typeface="Bebas" charset="0"/>
                  <a:cs typeface="Bebas" charset="0"/>
                  <a:sym typeface="Bebas" charset="0"/>
                </a:rPr>
                <a:t>SDD</a:t>
              </a:r>
              <a:endParaRPr lang="en-US" sz="1900" dirty="0">
                <a:solidFill>
                  <a:srgbClr val="3C3C3C"/>
                </a:solidFill>
                <a:latin typeface="Bebas" charset="0"/>
                <a:ea typeface="Bebas" charset="0"/>
                <a:cs typeface="Bebas" charset="0"/>
                <a:sym typeface="Bebas" charset="0"/>
              </a:endParaRPr>
            </a:p>
          </p:txBody>
        </p:sp>
        <p:sp>
          <p:nvSpPr>
            <p:cNvPr id="24601" name="Rectangle 25"/>
            <p:cNvSpPr>
              <a:spLocks/>
            </p:cNvSpPr>
            <p:nvPr/>
          </p:nvSpPr>
          <p:spPr bwMode="auto">
            <a:xfrm>
              <a:off x="7882479" y="8882390"/>
              <a:ext cx="2624653" cy="523220"/>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700" dirty="0" smtClean="0">
                  <a:solidFill>
                    <a:srgbClr val="3C3C3C"/>
                  </a:solidFill>
                  <a:latin typeface="Arial"/>
                  <a:ea typeface="Helvetica Neue Light" charset="0"/>
                  <a:cs typeface="Arial"/>
                  <a:sym typeface="Helvetica Neue Light" charset="0"/>
                </a:rPr>
                <a:t>Alexandre</a:t>
              </a:r>
              <a:endParaRPr lang="en-US" sz="1700" dirty="0">
                <a:solidFill>
                  <a:srgbClr val="3C3C3C"/>
                </a:solidFill>
                <a:latin typeface="Arial"/>
                <a:ea typeface="Helvetica Neue Light" charset="0"/>
                <a:cs typeface="Arial"/>
                <a:sym typeface="Helvetica Neue Light" charset="0"/>
              </a:endParaRPr>
            </a:p>
          </p:txBody>
        </p:sp>
        <p:sp>
          <p:nvSpPr>
            <p:cNvPr id="24602" name="Line 26"/>
            <p:cNvSpPr>
              <a:spLocks noChangeShapeType="1"/>
            </p:cNvSpPr>
            <p:nvPr/>
          </p:nvSpPr>
          <p:spPr bwMode="auto">
            <a:xfrm>
              <a:off x="7072313" y="8740775"/>
              <a:ext cx="4264025" cy="0"/>
            </a:xfrm>
            <a:prstGeom prst="line">
              <a:avLst/>
            </a:prstGeom>
            <a:noFill/>
            <a:ln w="12700" cap="flat">
              <a:solidFill>
                <a:srgbClr val="4DAAE4"/>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24604" name="Rectangle 28"/>
            <p:cNvSpPr>
              <a:spLocks/>
            </p:cNvSpPr>
            <p:nvPr/>
          </p:nvSpPr>
          <p:spPr bwMode="auto">
            <a:xfrm>
              <a:off x="13073063" y="7708900"/>
              <a:ext cx="4495800" cy="8636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r>
                <a:rPr lang="en-US" sz="1900" dirty="0" smtClean="0">
                  <a:solidFill>
                    <a:srgbClr val="3C3C3C"/>
                  </a:solidFill>
                  <a:latin typeface="Bebas" charset="0"/>
                  <a:ea typeface="Bebas" charset="0"/>
                  <a:cs typeface="Bebas" charset="0"/>
                  <a:sym typeface="Bebas" charset="0"/>
                </a:rPr>
                <a:t>QAP</a:t>
              </a:r>
              <a:endParaRPr lang="en-US" sz="1900" dirty="0">
                <a:solidFill>
                  <a:srgbClr val="3C3C3C"/>
                </a:solidFill>
                <a:latin typeface="Bebas" charset="0"/>
                <a:ea typeface="Bebas" charset="0"/>
                <a:cs typeface="Bebas" charset="0"/>
                <a:sym typeface="Bebas" charset="0"/>
              </a:endParaRPr>
            </a:p>
          </p:txBody>
        </p:sp>
        <p:sp>
          <p:nvSpPr>
            <p:cNvPr id="24605" name="Rectangle 29"/>
            <p:cNvSpPr>
              <a:spLocks/>
            </p:cNvSpPr>
            <p:nvPr/>
          </p:nvSpPr>
          <p:spPr bwMode="auto">
            <a:xfrm>
              <a:off x="14636527" y="8882390"/>
              <a:ext cx="1359349" cy="523220"/>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700" dirty="0" smtClean="0">
                  <a:solidFill>
                    <a:srgbClr val="3C3C3C"/>
                  </a:solidFill>
                  <a:latin typeface="Arial"/>
                  <a:ea typeface="Helvetica Neue Light" charset="0"/>
                  <a:cs typeface="Arial"/>
                  <a:sym typeface="Helvetica Neue Light" charset="0"/>
                </a:rPr>
                <a:t>Ryan</a:t>
              </a:r>
              <a:endParaRPr lang="en-US" sz="1700" dirty="0">
                <a:solidFill>
                  <a:srgbClr val="3C3C3C"/>
                </a:solidFill>
                <a:latin typeface="Arial"/>
                <a:ea typeface="Helvetica Neue Light" charset="0"/>
                <a:cs typeface="Arial"/>
                <a:sym typeface="Helvetica Neue Light" charset="0"/>
              </a:endParaRPr>
            </a:p>
          </p:txBody>
        </p:sp>
        <p:sp>
          <p:nvSpPr>
            <p:cNvPr id="24606" name="Line 30"/>
            <p:cNvSpPr>
              <a:spLocks noChangeShapeType="1"/>
            </p:cNvSpPr>
            <p:nvPr/>
          </p:nvSpPr>
          <p:spPr bwMode="auto">
            <a:xfrm>
              <a:off x="13193713" y="8740775"/>
              <a:ext cx="4264025" cy="0"/>
            </a:xfrm>
            <a:prstGeom prst="line">
              <a:avLst/>
            </a:prstGeom>
            <a:noFill/>
            <a:ln w="12700" cap="flat">
              <a:solidFill>
                <a:srgbClr val="4DAAE4"/>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24608" name="Rectangle 32"/>
            <p:cNvSpPr>
              <a:spLocks/>
            </p:cNvSpPr>
            <p:nvPr/>
          </p:nvSpPr>
          <p:spPr bwMode="auto">
            <a:xfrm>
              <a:off x="19003963" y="7708900"/>
              <a:ext cx="4495800" cy="8636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r>
                <a:rPr lang="en-US" sz="1900" dirty="0" smtClean="0">
                  <a:solidFill>
                    <a:srgbClr val="3C3C3C"/>
                  </a:solidFill>
                  <a:latin typeface="Bebas" charset="0"/>
                  <a:ea typeface="Bebas" charset="0"/>
                  <a:cs typeface="Bebas" charset="0"/>
                  <a:sym typeface="Bebas" charset="0"/>
                </a:rPr>
                <a:t>STD</a:t>
              </a:r>
              <a:endParaRPr lang="en-US" sz="1900" dirty="0">
                <a:solidFill>
                  <a:srgbClr val="3C3C3C"/>
                </a:solidFill>
                <a:latin typeface="Bebas" charset="0"/>
                <a:ea typeface="Bebas" charset="0"/>
                <a:cs typeface="Bebas" charset="0"/>
                <a:sym typeface="Bebas" charset="0"/>
              </a:endParaRPr>
            </a:p>
          </p:txBody>
        </p:sp>
        <p:sp>
          <p:nvSpPr>
            <p:cNvPr id="24609" name="Rectangle 33"/>
            <p:cNvSpPr>
              <a:spLocks/>
            </p:cNvSpPr>
            <p:nvPr/>
          </p:nvSpPr>
          <p:spPr bwMode="auto">
            <a:xfrm>
              <a:off x="20256491" y="8882390"/>
              <a:ext cx="1981227" cy="523220"/>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700" dirty="0" err="1" smtClean="0">
                  <a:solidFill>
                    <a:srgbClr val="3C3C3C"/>
                  </a:solidFill>
                  <a:latin typeface="Arial"/>
                  <a:ea typeface="Helvetica Neue Light" charset="0"/>
                  <a:cs typeface="Arial"/>
                  <a:sym typeface="Helvetica Neue Light" charset="0"/>
                </a:rPr>
                <a:t>Yuanbo</a:t>
              </a:r>
              <a:endParaRPr lang="en-US" sz="1700" dirty="0">
                <a:solidFill>
                  <a:srgbClr val="3C3C3C"/>
                </a:solidFill>
                <a:latin typeface="Arial"/>
                <a:ea typeface="Helvetica Neue Light" charset="0"/>
                <a:cs typeface="Arial"/>
                <a:sym typeface="Helvetica Neue Light" charset="0"/>
              </a:endParaRPr>
            </a:p>
          </p:txBody>
        </p:sp>
        <p:sp>
          <p:nvSpPr>
            <p:cNvPr id="24610" name="Line 34"/>
            <p:cNvSpPr>
              <a:spLocks noChangeShapeType="1"/>
            </p:cNvSpPr>
            <p:nvPr/>
          </p:nvSpPr>
          <p:spPr bwMode="auto">
            <a:xfrm>
              <a:off x="19124613" y="8740775"/>
              <a:ext cx="4264025" cy="0"/>
            </a:xfrm>
            <a:prstGeom prst="line">
              <a:avLst/>
            </a:prstGeom>
            <a:noFill/>
            <a:ln w="12700" cap="flat">
              <a:solidFill>
                <a:srgbClr val="4DAAE4"/>
              </a:solidFill>
              <a:prstDash val="solid"/>
              <a:miter lim="800000"/>
              <a:headEnd type="none" w="med" len="med"/>
              <a:tailEnd type="none" w="med" len="med"/>
            </a:ln>
          </p:spPr>
          <p:txBody>
            <a:bodyPr lIns="0" tIns="0" rIns="0" bIns="0">
              <a:prstTxWarp prst="textNoShape">
                <a:avLst/>
              </a:prstTxWarp>
            </a:bodyPr>
            <a:lstStyle/>
            <a:p>
              <a:endParaRPr lang="en-US"/>
            </a:p>
          </p:txBody>
        </p:sp>
      </p:grpSp>
      <p:sp>
        <p:nvSpPr>
          <p:cNvPr id="40" name="AutoShape 14"/>
          <p:cNvSpPr>
            <a:spLocks/>
          </p:cNvSpPr>
          <p:nvPr/>
        </p:nvSpPr>
        <p:spPr bwMode="auto">
          <a:xfrm>
            <a:off x="2672358" y="208757"/>
            <a:ext cx="3874294"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1" name="Rectangle 15"/>
          <p:cNvSpPr>
            <a:spLocks/>
          </p:cNvSpPr>
          <p:nvPr/>
        </p:nvSpPr>
        <p:spPr bwMode="auto">
          <a:xfrm>
            <a:off x="3193253" y="365712"/>
            <a:ext cx="2750368"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a:solidFill>
                  <a:srgbClr val="FFFFFF"/>
                </a:solidFill>
                <a:latin typeface="Bebas" charset="0"/>
                <a:ea typeface="Bebas" charset="0"/>
                <a:cs typeface="Bebas" charset="0"/>
                <a:sym typeface="Bebas" charset="0"/>
              </a:rPr>
              <a:t>Project </a:t>
            </a:r>
            <a:r>
              <a:rPr lang="en-US" sz="2600" smtClean="0">
                <a:solidFill>
                  <a:srgbClr val="FFFFFF"/>
                </a:solidFill>
                <a:latin typeface="Bebas" charset="0"/>
                <a:ea typeface="Bebas" charset="0"/>
                <a:cs typeface="Bebas" charset="0"/>
                <a:sym typeface="Bebas" charset="0"/>
              </a:rPr>
              <a:t>Deliveries</a:t>
            </a:r>
            <a:endParaRPr lang="en-US" sz="2600" dirty="0">
              <a:solidFill>
                <a:srgbClr val="FFFFFF"/>
              </a:solidFill>
              <a:latin typeface="Bebas" charset="0"/>
              <a:ea typeface="Bebas" charset="0"/>
              <a:cs typeface="Bebas" charset="0"/>
              <a:sym typeface="Bebas" charset="0"/>
            </a:endParaRPr>
          </a:p>
        </p:txBody>
      </p:sp>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0448" y="1970195"/>
            <a:ext cx="614630" cy="614630"/>
          </a:xfrm>
          <a:prstGeom prst="rect">
            <a:avLst/>
          </a:prstGeom>
        </p:spPr>
      </p:pic>
      <p:pic>
        <p:nvPicPr>
          <p:cNvPr id="3" name="Imag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25445" y="1931583"/>
            <a:ext cx="649358" cy="649358"/>
          </a:xfrm>
          <a:prstGeom prst="rect">
            <a:avLst/>
          </a:prstGeom>
        </p:spPr>
      </p:pic>
      <p:pic>
        <p:nvPicPr>
          <p:cNvPr id="4" name="Imag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59812" y="1965036"/>
            <a:ext cx="624948" cy="624948"/>
          </a:xfrm>
          <a:prstGeom prst="rect">
            <a:avLst/>
          </a:prstGeom>
        </p:spPr>
      </p:pic>
      <p:sp>
        <p:nvSpPr>
          <p:cNvPr id="6" name="Arc plein 5"/>
          <p:cNvSpPr/>
          <p:nvPr/>
        </p:nvSpPr>
        <p:spPr bwMode="auto">
          <a:xfrm>
            <a:off x="318492" y="1435199"/>
            <a:ext cx="1662708" cy="1689001"/>
          </a:xfrm>
          <a:prstGeom prst="blockArc">
            <a:avLst>
              <a:gd name="adj1" fmla="val 688800"/>
              <a:gd name="adj2" fmla="val 681135"/>
              <a:gd name="adj3" fmla="val 8516"/>
            </a:avLst>
          </a:prstGeom>
          <a:solidFill>
            <a:srgbClr val="F2C144"/>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fr-FR" sz="56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endParaRPr>
          </a:p>
        </p:txBody>
      </p:sp>
      <p:sp>
        <p:nvSpPr>
          <p:cNvPr id="39" name="Arc plein 38"/>
          <p:cNvSpPr/>
          <p:nvPr/>
        </p:nvSpPr>
        <p:spPr bwMode="auto">
          <a:xfrm>
            <a:off x="4898827" y="1440276"/>
            <a:ext cx="1662708" cy="1689001"/>
          </a:xfrm>
          <a:prstGeom prst="blockArc">
            <a:avLst>
              <a:gd name="adj1" fmla="val 18781569"/>
              <a:gd name="adj2" fmla="val 18778379"/>
              <a:gd name="adj3" fmla="val 9077"/>
            </a:avLst>
          </a:prstGeom>
          <a:solidFill>
            <a:srgbClr val="3498DB"/>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fr-FR" sz="56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endParaRPr>
          </a:p>
        </p:txBody>
      </p:sp>
      <p:sp>
        <p:nvSpPr>
          <p:cNvPr id="43" name="Arc plein 42"/>
          <p:cNvSpPr/>
          <p:nvPr/>
        </p:nvSpPr>
        <p:spPr bwMode="auto">
          <a:xfrm>
            <a:off x="7145354" y="1425914"/>
            <a:ext cx="1662708" cy="1689001"/>
          </a:xfrm>
          <a:prstGeom prst="blockArc">
            <a:avLst>
              <a:gd name="adj1" fmla="val 18782426"/>
              <a:gd name="adj2" fmla="val 18780707"/>
              <a:gd name="adj3" fmla="val 7458"/>
            </a:avLst>
          </a:prstGeom>
          <a:solidFill>
            <a:srgbClr val="DA5054"/>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fr-FR" sz="56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endParaRPr>
          </a:p>
        </p:txBody>
      </p:sp>
      <p:sp>
        <p:nvSpPr>
          <p:cNvPr id="34" name="Arc plein 33"/>
          <p:cNvSpPr/>
          <p:nvPr/>
        </p:nvSpPr>
        <p:spPr bwMode="auto">
          <a:xfrm>
            <a:off x="2616698" y="1422499"/>
            <a:ext cx="1662708" cy="1689001"/>
          </a:xfrm>
          <a:prstGeom prst="blockArc">
            <a:avLst>
              <a:gd name="adj1" fmla="val 781351"/>
              <a:gd name="adj2" fmla="val 780709"/>
              <a:gd name="adj3" fmla="val 8648"/>
            </a:avLst>
          </a:prstGeom>
          <a:solidFill>
            <a:srgbClr val="BCD32F"/>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fr-FR" sz="56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endParaRPr>
          </a:p>
        </p:txBody>
      </p:sp>
    </p:spTree>
    <p:extLst>
      <p:ext uri="{BB962C8B-B14F-4D97-AF65-F5344CB8AC3E}">
        <p14:creationId xmlns:p14="http://schemas.microsoft.com/office/powerpoint/2010/main" val="2539956501"/>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4585"/>
                                        </p:tgtEl>
                                        <p:attrNameLst>
                                          <p:attrName>style.visibility</p:attrName>
                                        </p:attrNameLst>
                                      </p:cBhvr>
                                      <p:to>
                                        <p:strVal val="visible"/>
                                      </p:to>
                                    </p:set>
                                    <p:animEffect transition="in" filter="fade">
                                      <p:cBhvr>
                                        <p:cTn id="7" dur="500"/>
                                        <p:tgtEl>
                                          <p:spTgt spid="24585"/>
                                        </p:tgtEl>
                                      </p:cBhvr>
                                    </p:animEffect>
                                    <p:anim calcmode="lin" valueType="num">
                                      <p:cBhvr>
                                        <p:cTn id="8" dur="500" fill="hold"/>
                                        <p:tgtEl>
                                          <p:spTgt spid="24585"/>
                                        </p:tgtEl>
                                        <p:attrNameLst>
                                          <p:attrName>ppt_x</p:attrName>
                                        </p:attrNameLst>
                                      </p:cBhvr>
                                      <p:tavLst>
                                        <p:tav tm="0">
                                          <p:val>
                                            <p:strVal val="#ppt_x"/>
                                          </p:val>
                                        </p:tav>
                                        <p:tav tm="100000">
                                          <p:val>
                                            <p:strVal val="#ppt_x"/>
                                          </p:val>
                                        </p:tav>
                                      </p:tavLst>
                                    </p:anim>
                                    <p:anim calcmode="lin" valueType="num">
                                      <p:cBhvr>
                                        <p:cTn id="9" dur="500" fill="hold"/>
                                        <p:tgtEl>
                                          <p:spTgt spid="2458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anim calcmode="lin" valueType="num">
                                      <p:cBhvr>
                                        <p:cTn id="18" dur="500" fill="hold"/>
                                        <p:tgtEl>
                                          <p:spTgt spid="39"/>
                                        </p:tgtEl>
                                        <p:attrNameLst>
                                          <p:attrName>ppt_x</p:attrName>
                                        </p:attrNameLst>
                                      </p:cBhvr>
                                      <p:tavLst>
                                        <p:tav tm="0">
                                          <p:val>
                                            <p:strVal val="#ppt_x"/>
                                          </p:val>
                                        </p:tav>
                                        <p:tav tm="100000">
                                          <p:val>
                                            <p:strVal val="#ppt_x"/>
                                          </p:val>
                                        </p:tav>
                                      </p:tavLst>
                                    </p:anim>
                                    <p:anim calcmode="lin" valueType="num">
                                      <p:cBhvr>
                                        <p:cTn id="19" dur="500" fill="hold"/>
                                        <p:tgtEl>
                                          <p:spTgt spid="3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anim calcmode="lin" valueType="num">
                                      <p:cBhvr>
                                        <p:cTn id="28" dur="500" fill="hold"/>
                                        <p:tgtEl>
                                          <p:spTgt spid="34"/>
                                        </p:tgtEl>
                                        <p:attrNameLst>
                                          <p:attrName>ppt_x</p:attrName>
                                        </p:attrNameLst>
                                      </p:cBhvr>
                                      <p:tavLst>
                                        <p:tav tm="0">
                                          <p:val>
                                            <p:strVal val="#ppt_x"/>
                                          </p:val>
                                        </p:tav>
                                        <p:tav tm="100000">
                                          <p:val>
                                            <p:strVal val="#ppt_x"/>
                                          </p:val>
                                        </p:tav>
                                      </p:tavLst>
                                    </p:anim>
                                    <p:anim calcmode="lin" valueType="num">
                                      <p:cBhvr>
                                        <p:cTn id="29" dur="500" fill="hold"/>
                                        <p:tgtEl>
                                          <p:spTgt spid="34"/>
                                        </p:tgtEl>
                                        <p:attrNameLst>
                                          <p:attrName>ppt_y</p:attrName>
                                        </p:attrNameLst>
                                      </p:cBhvr>
                                      <p:tavLst>
                                        <p:tav tm="0">
                                          <p:val>
                                            <p:strVal val="#ppt_y-.1"/>
                                          </p:val>
                                        </p:tav>
                                        <p:tav tm="100000">
                                          <p:val>
                                            <p:strVal val="#ppt_y"/>
                                          </p:val>
                                        </p:tav>
                                      </p:tavLst>
                                    </p:anim>
                                  </p:childTnLst>
                                </p:cTn>
                              </p:par>
                            </p:childTnLst>
                          </p:cTn>
                        </p:par>
                        <p:par>
                          <p:cTn id="30" fill="hold">
                            <p:stCondLst>
                              <p:cond delay="500"/>
                            </p:stCondLst>
                            <p:childTnLst>
                              <p:par>
                                <p:cTn id="31" presetID="47" presetClass="entr" presetSubtype="0"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1000"/>
                                        <p:tgtEl>
                                          <p:spTgt spid="38"/>
                                        </p:tgtEl>
                                      </p:cBhvr>
                                    </p:animEffect>
                                    <p:anim calcmode="lin" valueType="num">
                                      <p:cBhvr>
                                        <p:cTn id="34" dur="1000" fill="hold"/>
                                        <p:tgtEl>
                                          <p:spTgt spid="38"/>
                                        </p:tgtEl>
                                        <p:attrNameLst>
                                          <p:attrName>ppt_x</p:attrName>
                                        </p:attrNameLst>
                                      </p:cBhvr>
                                      <p:tavLst>
                                        <p:tav tm="0">
                                          <p:val>
                                            <p:strVal val="#ppt_x"/>
                                          </p:val>
                                        </p:tav>
                                        <p:tav tm="100000">
                                          <p:val>
                                            <p:strVal val="#ppt_x"/>
                                          </p:val>
                                        </p:tav>
                                      </p:tavLst>
                                    </p:anim>
                                    <p:anim calcmode="lin" valueType="num">
                                      <p:cBhvr>
                                        <p:cTn id="3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9" grpId="0" animBg="1"/>
      <p:bldP spid="43" grpId="0" animBg="1"/>
      <p:bldP spid="3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lide Number Placeholder 3"/>
          <p:cNvSpPr>
            <a:spLocks noGrp="1"/>
          </p:cNvSpPr>
          <p:nvPr>
            <p:ph type="sldNum" sz="quarter" idx="10"/>
          </p:nvPr>
        </p:nvSpPr>
        <p:spPr/>
        <p:txBody>
          <a:bodyPr/>
          <a:lstStyle/>
          <a:p>
            <a:fld id="{9D5B93C8-9AE0-6A4D-A0C2-0F7541A2287D}" type="slidenum">
              <a:rPr lang="en-US"/>
              <a:pPr/>
              <a:t>42</a:t>
            </a:fld>
            <a:endParaRPr lang="en-US"/>
          </a:p>
        </p:txBody>
      </p:sp>
      <p:sp>
        <p:nvSpPr>
          <p:cNvPr id="31756" name="Oval 12"/>
          <p:cNvSpPr>
            <a:spLocks/>
          </p:cNvSpPr>
          <p:nvPr/>
        </p:nvSpPr>
        <p:spPr bwMode="auto">
          <a:xfrm>
            <a:off x="3205162" y="2133600"/>
            <a:ext cx="2662238" cy="2689225"/>
          </a:xfrm>
          <a:prstGeom prst="ellipse">
            <a:avLst/>
          </a:prstGeom>
          <a:noFill/>
          <a:ln w="31750" cap="flat">
            <a:solidFill>
              <a:srgbClr val="74726B"/>
            </a:solidFill>
            <a:prstDash val="sysDot"/>
            <a:miter lim="800000"/>
            <a:headEnd type="none" w="med" len="med"/>
            <a:tailEnd type="none" w="med" len="med"/>
          </a:ln>
        </p:spPr>
        <p:txBody>
          <a:bodyPr lIns="0" tIns="0" rIns="0" bIns="0">
            <a:prstTxWarp prst="textNoShape">
              <a:avLst/>
            </a:prstTxWarp>
          </a:bodyPr>
          <a:lstStyle/>
          <a:p>
            <a:endParaRPr lang="en-US"/>
          </a:p>
        </p:txBody>
      </p:sp>
      <p:sp>
        <p:nvSpPr>
          <p:cNvPr id="29" name="AutoShape 14"/>
          <p:cNvSpPr>
            <a:spLocks/>
          </p:cNvSpPr>
          <p:nvPr/>
        </p:nvSpPr>
        <p:spPr bwMode="auto">
          <a:xfrm>
            <a:off x="3353131" y="208757"/>
            <a:ext cx="2430601"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0" name="Rectangle 15"/>
          <p:cNvSpPr>
            <a:spLocks/>
          </p:cNvSpPr>
          <p:nvPr/>
        </p:nvSpPr>
        <p:spPr bwMode="auto">
          <a:xfrm>
            <a:off x="3353131" y="365712"/>
            <a:ext cx="2430602"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TOOLS &amp; METHODS</a:t>
            </a:r>
            <a:endParaRPr lang="en-US" sz="2600" dirty="0">
              <a:solidFill>
                <a:srgbClr val="FFFFFF"/>
              </a:solidFill>
              <a:latin typeface="Bebas" charset="0"/>
              <a:ea typeface="Bebas" charset="0"/>
              <a:cs typeface="Bebas" charset="0"/>
              <a:sym typeface="Bebas" charset="0"/>
            </a:endParaRPr>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93362" y="2835293"/>
            <a:ext cx="1285838" cy="1285838"/>
          </a:xfrm>
          <a:prstGeom prst="rect">
            <a:avLst/>
          </a:prstGeom>
        </p:spPr>
      </p:pic>
      <p:grpSp>
        <p:nvGrpSpPr>
          <p:cNvPr id="10" name="Groupe 9"/>
          <p:cNvGrpSpPr/>
          <p:nvPr/>
        </p:nvGrpSpPr>
        <p:grpSpPr>
          <a:xfrm>
            <a:off x="309562" y="955230"/>
            <a:ext cx="8465047" cy="4867720"/>
            <a:chOff x="309562" y="955230"/>
            <a:chExt cx="8465047" cy="4867720"/>
          </a:xfrm>
        </p:grpSpPr>
        <p:grpSp>
          <p:nvGrpSpPr>
            <p:cNvPr id="28" name="Group 27"/>
            <p:cNvGrpSpPr/>
            <p:nvPr/>
          </p:nvGrpSpPr>
          <p:grpSpPr>
            <a:xfrm>
              <a:off x="309562" y="1035050"/>
              <a:ext cx="8339138" cy="4787900"/>
              <a:chOff x="825500" y="2070100"/>
              <a:chExt cx="22237700" cy="9575800"/>
            </a:xfrm>
          </p:grpSpPr>
          <p:grpSp>
            <p:nvGrpSpPr>
              <p:cNvPr id="26" name="Group 25"/>
              <p:cNvGrpSpPr/>
              <p:nvPr/>
            </p:nvGrpSpPr>
            <p:grpSpPr>
              <a:xfrm>
                <a:off x="825500" y="2070100"/>
                <a:ext cx="6905625" cy="3111499"/>
                <a:chOff x="825500" y="2070100"/>
                <a:chExt cx="6905625" cy="3111499"/>
              </a:xfrm>
            </p:grpSpPr>
            <p:sp>
              <p:nvSpPr>
                <p:cNvPr id="31746" name="AutoShape 2"/>
                <p:cNvSpPr>
                  <a:spLocks/>
                </p:cNvSpPr>
                <p:nvPr/>
              </p:nvSpPr>
              <p:spPr bwMode="auto">
                <a:xfrm>
                  <a:off x="6534149" y="4238625"/>
                  <a:ext cx="1196976" cy="942974"/>
                </a:xfrm>
                <a:custGeom>
                  <a:avLst/>
                  <a:gdLst>
                    <a:gd name="T0" fmla="*/ 10800 w 21600"/>
                    <a:gd name="T1" fmla="*/ 10800 h 21600"/>
                  </a:gdLst>
                  <a:ahLst/>
                  <a:cxnLst>
                    <a:cxn ang="0">
                      <a:pos x="T0" y="T1"/>
                    </a:cxn>
                  </a:cxnLst>
                  <a:rect l="0" t="0" r="r" b="b"/>
                  <a:pathLst>
                    <a:path w="21600" h="21600">
                      <a:moveTo>
                        <a:pt x="0" y="0"/>
                      </a:moveTo>
                      <a:lnTo>
                        <a:pt x="21600" y="21600"/>
                      </a:lnTo>
                      <a:lnTo>
                        <a:pt x="21600" y="0"/>
                      </a:lnTo>
                      <a:cubicBezTo>
                        <a:pt x="21600" y="0"/>
                        <a:pt x="0" y="0"/>
                        <a:pt x="0" y="0"/>
                      </a:cubicBezTo>
                      <a:close/>
                      <a:moveTo>
                        <a:pt x="0" y="0"/>
                      </a:moveTo>
                    </a:path>
                  </a:pathLst>
                </a:custGeom>
                <a:solidFill>
                  <a:srgbClr val="BCCCD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1750" name="AutoShape 6"/>
                <p:cNvSpPr>
                  <a:spLocks/>
                </p:cNvSpPr>
                <p:nvPr/>
              </p:nvSpPr>
              <p:spPr bwMode="auto">
                <a:xfrm>
                  <a:off x="825500" y="2070100"/>
                  <a:ext cx="6905625" cy="2219325"/>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1761" name="Rectangle 17"/>
                <p:cNvSpPr>
                  <a:spLocks/>
                </p:cNvSpPr>
                <p:nvPr/>
              </p:nvSpPr>
              <p:spPr bwMode="auto">
                <a:xfrm>
                  <a:off x="3429001" y="2660650"/>
                  <a:ext cx="3682999" cy="9017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r">
                    <a:spcAft>
                      <a:spcPts val="1800"/>
                    </a:spcAft>
                  </a:pPr>
                  <a:r>
                    <a:rPr lang="en-US" sz="2000" dirty="0" smtClean="0">
                      <a:solidFill>
                        <a:srgbClr val="74726B"/>
                      </a:solidFill>
                      <a:latin typeface="Bebas" charset="0"/>
                      <a:ea typeface="Bebas" charset="0"/>
                      <a:cs typeface="Bebas" charset="0"/>
                      <a:sym typeface="Bebas" charset="0"/>
                    </a:rPr>
                    <a:t>JIRA</a:t>
                  </a:r>
                  <a:endParaRPr lang="en-US" sz="2000" dirty="0">
                    <a:solidFill>
                      <a:srgbClr val="74726B"/>
                    </a:solidFill>
                    <a:latin typeface="Bebas" charset="0"/>
                    <a:ea typeface="Bebas" charset="0"/>
                    <a:cs typeface="Bebas" charset="0"/>
                    <a:sym typeface="Bebas" charset="0"/>
                  </a:endParaRPr>
                </a:p>
              </p:txBody>
            </p:sp>
          </p:grpSp>
          <p:grpSp>
            <p:nvGrpSpPr>
              <p:cNvPr id="27" name="Group 26"/>
              <p:cNvGrpSpPr/>
              <p:nvPr/>
            </p:nvGrpSpPr>
            <p:grpSpPr>
              <a:xfrm>
                <a:off x="825500" y="8534400"/>
                <a:ext cx="6905625" cy="3111500"/>
                <a:chOff x="825500" y="8534400"/>
                <a:chExt cx="6905625" cy="3111500"/>
              </a:xfrm>
            </p:grpSpPr>
            <p:sp>
              <p:nvSpPr>
                <p:cNvPr id="31745" name="AutoShape 1"/>
                <p:cNvSpPr>
                  <a:spLocks/>
                </p:cNvSpPr>
                <p:nvPr/>
              </p:nvSpPr>
              <p:spPr bwMode="auto">
                <a:xfrm>
                  <a:off x="6534149" y="8534400"/>
                  <a:ext cx="1196976" cy="915988"/>
                </a:xfrm>
                <a:custGeom>
                  <a:avLst/>
                  <a:gdLst>
                    <a:gd name="T0" fmla="*/ 10800 w 21600"/>
                    <a:gd name="T1" fmla="*/ 10800 h 21600"/>
                  </a:gdLst>
                  <a:ahLst/>
                  <a:cxnLst>
                    <a:cxn ang="0">
                      <a:pos x="T0" y="T1"/>
                    </a:cxn>
                  </a:cxnLst>
                  <a:rect l="0" t="0" r="r" b="b"/>
                  <a:pathLst>
                    <a:path w="21600" h="21600">
                      <a:moveTo>
                        <a:pt x="0" y="21600"/>
                      </a:moveTo>
                      <a:lnTo>
                        <a:pt x="21600" y="0"/>
                      </a:lnTo>
                      <a:lnTo>
                        <a:pt x="21600" y="21600"/>
                      </a:lnTo>
                      <a:cubicBezTo>
                        <a:pt x="21600" y="21600"/>
                        <a:pt x="0" y="21600"/>
                        <a:pt x="0" y="21600"/>
                      </a:cubicBezTo>
                      <a:close/>
                      <a:moveTo>
                        <a:pt x="0" y="21600"/>
                      </a:moveTo>
                    </a:path>
                  </a:pathLst>
                </a:custGeom>
                <a:solidFill>
                  <a:srgbClr val="BCCCD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1751" name="AutoShape 7"/>
                <p:cNvSpPr>
                  <a:spLocks/>
                </p:cNvSpPr>
                <p:nvPr/>
              </p:nvSpPr>
              <p:spPr bwMode="auto">
                <a:xfrm>
                  <a:off x="825500" y="9424988"/>
                  <a:ext cx="6905625" cy="2220912"/>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1762" name="Rectangle 18"/>
                <p:cNvSpPr>
                  <a:spLocks/>
                </p:cNvSpPr>
                <p:nvPr/>
              </p:nvSpPr>
              <p:spPr bwMode="auto">
                <a:xfrm>
                  <a:off x="3429001" y="10198100"/>
                  <a:ext cx="3682999" cy="9017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r">
                    <a:spcAft>
                      <a:spcPts val="200"/>
                    </a:spcAft>
                  </a:pPr>
                  <a:r>
                    <a:rPr lang="en-US" sz="2000" dirty="0" smtClean="0">
                      <a:solidFill>
                        <a:srgbClr val="74726B"/>
                      </a:solidFill>
                      <a:latin typeface="Bebas" charset="0"/>
                      <a:ea typeface="Bebas" charset="0"/>
                      <a:cs typeface="Bebas" charset="0"/>
                      <a:sym typeface="Bebas" charset="0"/>
                    </a:rPr>
                    <a:t>CODE </a:t>
                  </a:r>
                </a:p>
                <a:p>
                  <a:pPr algn="r">
                    <a:spcAft>
                      <a:spcPts val="200"/>
                    </a:spcAft>
                  </a:pPr>
                  <a:r>
                    <a:rPr lang="en-US" sz="2000" dirty="0" smtClean="0">
                      <a:solidFill>
                        <a:srgbClr val="74726B"/>
                      </a:solidFill>
                      <a:latin typeface="Bebas" charset="0"/>
                      <a:ea typeface="Bebas" charset="0"/>
                      <a:cs typeface="Bebas" charset="0"/>
                      <a:sym typeface="Bebas" charset="0"/>
                    </a:rPr>
                    <a:t>REVIEW</a:t>
                  </a:r>
                  <a:endParaRPr lang="en-US" sz="2000" dirty="0">
                    <a:solidFill>
                      <a:srgbClr val="74726B"/>
                    </a:solidFill>
                    <a:latin typeface="Bebas" charset="0"/>
                    <a:ea typeface="Bebas" charset="0"/>
                    <a:cs typeface="Bebas" charset="0"/>
                    <a:sym typeface="Bebas" charset="0"/>
                  </a:endParaRPr>
                </a:p>
              </p:txBody>
            </p:sp>
          </p:grpSp>
          <p:grpSp>
            <p:nvGrpSpPr>
              <p:cNvPr id="25" name="Group 24"/>
              <p:cNvGrpSpPr/>
              <p:nvPr/>
            </p:nvGrpSpPr>
            <p:grpSpPr>
              <a:xfrm>
                <a:off x="16154400" y="2070100"/>
                <a:ext cx="6908800" cy="3111499"/>
                <a:chOff x="16154400" y="2070100"/>
                <a:chExt cx="6908800" cy="3111499"/>
              </a:xfrm>
            </p:grpSpPr>
            <p:sp>
              <p:nvSpPr>
                <p:cNvPr id="31748" name="AutoShape 4"/>
                <p:cNvSpPr>
                  <a:spLocks/>
                </p:cNvSpPr>
                <p:nvPr/>
              </p:nvSpPr>
              <p:spPr bwMode="auto">
                <a:xfrm>
                  <a:off x="16154400" y="4238625"/>
                  <a:ext cx="1196976" cy="942974"/>
                </a:xfrm>
                <a:custGeom>
                  <a:avLst/>
                  <a:gdLst>
                    <a:gd name="T0" fmla="*/ 10800 w 21600"/>
                    <a:gd name="T1" fmla="*/ 10800 h 21600"/>
                  </a:gdLst>
                  <a:ahLst/>
                  <a:cxnLst>
                    <a:cxn ang="0">
                      <a:pos x="T0" y="T1"/>
                    </a:cxn>
                  </a:cxnLst>
                  <a:rect l="0" t="0" r="r" b="b"/>
                  <a:pathLst>
                    <a:path w="21600" h="21600">
                      <a:moveTo>
                        <a:pt x="21600" y="0"/>
                      </a:moveTo>
                      <a:lnTo>
                        <a:pt x="0" y="21600"/>
                      </a:lnTo>
                      <a:lnTo>
                        <a:pt x="0" y="0"/>
                      </a:lnTo>
                      <a:cubicBezTo>
                        <a:pt x="0" y="0"/>
                        <a:pt x="21600" y="0"/>
                        <a:pt x="21600" y="0"/>
                      </a:cubicBezTo>
                      <a:close/>
                      <a:moveTo>
                        <a:pt x="21600" y="0"/>
                      </a:moveTo>
                    </a:path>
                  </a:pathLst>
                </a:custGeom>
                <a:solidFill>
                  <a:srgbClr val="BCCCD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1752" name="AutoShape 8"/>
                <p:cNvSpPr>
                  <a:spLocks/>
                </p:cNvSpPr>
                <p:nvPr/>
              </p:nvSpPr>
              <p:spPr bwMode="auto">
                <a:xfrm>
                  <a:off x="16155988" y="2070100"/>
                  <a:ext cx="6907212" cy="2219325"/>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1763" name="Rectangle 19"/>
                <p:cNvSpPr>
                  <a:spLocks/>
                </p:cNvSpPr>
                <p:nvPr/>
              </p:nvSpPr>
              <p:spPr bwMode="auto">
                <a:xfrm>
                  <a:off x="16416112" y="2660650"/>
                  <a:ext cx="3381597" cy="9017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spcAft>
                      <a:spcPts val="1800"/>
                    </a:spcAft>
                  </a:pPr>
                  <a:r>
                    <a:rPr lang="en-US" sz="2000" dirty="0" smtClean="0">
                      <a:solidFill>
                        <a:srgbClr val="74726B"/>
                      </a:solidFill>
                      <a:latin typeface="Bebas" charset="0"/>
                      <a:ea typeface="Bebas" charset="0"/>
                      <a:cs typeface="Bebas" charset="0"/>
                      <a:sym typeface="Bebas" charset="0"/>
                    </a:rPr>
                    <a:t>SONARQUBE</a:t>
                  </a:r>
                  <a:endParaRPr lang="en-US" sz="2000" dirty="0">
                    <a:solidFill>
                      <a:srgbClr val="74726B"/>
                    </a:solidFill>
                    <a:latin typeface="Bebas" charset="0"/>
                    <a:ea typeface="Bebas" charset="0"/>
                    <a:cs typeface="Bebas" charset="0"/>
                    <a:sym typeface="Bebas" charset="0"/>
                  </a:endParaRPr>
                </a:p>
              </p:txBody>
            </p:sp>
          </p:grpSp>
          <p:grpSp>
            <p:nvGrpSpPr>
              <p:cNvPr id="24" name="Group 23"/>
              <p:cNvGrpSpPr/>
              <p:nvPr/>
            </p:nvGrpSpPr>
            <p:grpSpPr>
              <a:xfrm>
                <a:off x="16154400" y="8534400"/>
                <a:ext cx="6908800" cy="3111500"/>
                <a:chOff x="16154400" y="8534400"/>
                <a:chExt cx="6908800" cy="3111500"/>
              </a:xfrm>
            </p:grpSpPr>
            <p:sp>
              <p:nvSpPr>
                <p:cNvPr id="31747" name="AutoShape 3"/>
                <p:cNvSpPr>
                  <a:spLocks/>
                </p:cNvSpPr>
                <p:nvPr/>
              </p:nvSpPr>
              <p:spPr bwMode="auto">
                <a:xfrm>
                  <a:off x="16154400" y="8534400"/>
                  <a:ext cx="1196976" cy="915988"/>
                </a:xfrm>
                <a:custGeom>
                  <a:avLst/>
                  <a:gdLst>
                    <a:gd name="T0" fmla="*/ 10800 w 21600"/>
                    <a:gd name="T1" fmla="*/ 10800 h 21600"/>
                  </a:gdLst>
                  <a:ahLst/>
                  <a:cxnLst>
                    <a:cxn ang="0">
                      <a:pos x="T0" y="T1"/>
                    </a:cxn>
                  </a:cxnLst>
                  <a:rect l="0" t="0" r="r" b="b"/>
                  <a:pathLst>
                    <a:path w="21600" h="21600">
                      <a:moveTo>
                        <a:pt x="21600" y="21600"/>
                      </a:moveTo>
                      <a:lnTo>
                        <a:pt x="0" y="0"/>
                      </a:lnTo>
                      <a:lnTo>
                        <a:pt x="0" y="21600"/>
                      </a:lnTo>
                      <a:cubicBezTo>
                        <a:pt x="0" y="21600"/>
                        <a:pt x="21600" y="21600"/>
                        <a:pt x="21600" y="21600"/>
                      </a:cubicBezTo>
                      <a:close/>
                      <a:moveTo>
                        <a:pt x="21600" y="21600"/>
                      </a:moveTo>
                    </a:path>
                  </a:pathLst>
                </a:custGeom>
                <a:solidFill>
                  <a:srgbClr val="BCCCD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1753" name="AutoShape 9"/>
                <p:cNvSpPr>
                  <a:spLocks/>
                </p:cNvSpPr>
                <p:nvPr/>
              </p:nvSpPr>
              <p:spPr bwMode="auto">
                <a:xfrm>
                  <a:off x="16155988" y="9424988"/>
                  <a:ext cx="6907212" cy="2220912"/>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1764" name="Rectangle 20"/>
                <p:cNvSpPr>
                  <a:spLocks/>
                </p:cNvSpPr>
                <p:nvPr/>
              </p:nvSpPr>
              <p:spPr bwMode="auto">
                <a:xfrm>
                  <a:off x="16840200" y="10223500"/>
                  <a:ext cx="3059112" cy="9017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spcAft>
                      <a:spcPts val="1800"/>
                    </a:spcAft>
                  </a:pPr>
                  <a:r>
                    <a:rPr lang="en-US" sz="2000" dirty="0" smtClean="0">
                      <a:solidFill>
                        <a:srgbClr val="74726B"/>
                      </a:solidFill>
                      <a:latin typeface="Bebas" charset="0"/>
                      <a:ea typeface="Bebas" charset="0"/>
                      <a:cs typeface="Bebas" charset="0"/>
                      <a:sym typeface="Bebas" charset="0"/>
                    </a:rPr>
                    <a:t>SONAR LINT</a:t>
                  </a:r>
                  <a:endParaRPr lang="en-US" sz="2000" dirty="0">
                    <a:solidFill>
                      <a:srgbClr val="74726B"/>
                    </a:solidFill>
                    <a:latin typeface="Bebas" charset="0"/>
                    <a:ea typeface="Bebas" charset="0"/>
                    <a:cs typeface="Bebas" charset="0"/>
                    <a:sym typeface="Bebas" charset="0"/>
                  </a:endParaRPr>
                </a:p>
              </p:txBody>
            </p:sp>
          </p:grpSp>
        </p:grpSp>
        <p:pic>
          <p:nvPicPr>
            <p:cNvPr id="4" name="Image 3"/>
            <p:cNvPicPr>
              <a:picLocks noChangeAspect="1"/>
            </p:cNvPicPr>
            <p:nvPr/>
          </p:nvPicPr>
          <p:blipFill rotWithShape="1">
            <a:blip r:embed="rId4">
              <a:extLst>
                <a:ext uri="{28A0092B-C50C-407E-A947-70E740481C1C}">
                  <a14:useLocalDpi xmlns:a14="http://schemas.microsoft.com/office/drawing/2010/main" val="0"/>
                </a:ext>
              </a:extLst>
            </a:blip>
            <a:srcRect r="70000"/>
            <a:stretch/>
          </p:blipFill>
          <p:spPr>
            <a:xfrm>
              <a:off x="775285" y="955230"/>
              <a:ext cx="634821" cy="1001607"/>
            </a:xfrm>
            <a:prstGeom prst="rect">
              <a:avLst/>
            </a:prstGeom>
          </p:spPr>
        </p:pic>
        <p:pic>
          <p:nvPicPr>
            <p:cNvPr id="5" name="Imag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5710" y="4889500"/>
              <a:ext cx="807264" cy="807264"/>
            </a:xfrm>
            <a:prstGeom prst="rect">
              <a:avLst/>
            </a:prstGeom>
          </p:spPr>
        </p:pic>
        <p:pic>
          <p:nvPicPr>
            <p:cNvPr id="8" name="Imag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07942" y="1017329"/>
              <a:ext cx="1466667" cy="1219048"/>
            </a:xfrm>
            <a:prstGeom prst="rect">
              <a:avLst/>
            </a:prstGeom>
            <a:noFill/>
          </p:spPr>
        </p:pic>
        <p:pic>
          <p:nvPicPr>
            <p:cNvPr id="9" name="Imag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95993" y="4847850"/>
              <a:ext cx="890564" cy="890564"/>
            </a:xfrm>
            <a:prstGeom prst="rect">
              <a:avLst/>
            </a:prstGeom>
          </p:spPr>
        </p:pic>
      </p:grpSp>
    </p:spTree>
    <p:extLst>
      <p:ext uri="{BB962C8B-B14F-4D97-AF65-F5344CB8AC3E}">
        <p14:creationId xmlns:p14="http://schemas.microsoft.com/office/powerpoint/2010/main" val="2197617716"/>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957262" y="1530350"/>
            <a:ext cx="7186613" cy="3879850"/>
            <a:chOff x="2552700" y="2603500"/>
            <a:chExt cx="19164300" cy="9550400"/>
          </a:xfrm>
        </p:grpSpPr>
        <p:grpSp>
          <p:nvGrpSpPr>
            <p:cNvPr id="30" name="Group 29"/>
            <p:cNvGrpSpPr/>
            <p:nvPr/>
          </p:nvGrpSpPr>
          <p:grpSpPr>
            <a:xfrm>
              <a:off x="2552700" y="2603500"/>
              <a:ext cx="19164300" cy="9550400"/>
              <a:chOff x="2552700" y="2603500"/>
              <a:chExt cx="19164300" cy="9550400"/>
            </a:xfrm>
          </p:grpSpPr>
          <p:sp>
            <p:nvSpPr>
              <p:cNvPr id="28673" name="AutoShape 1"/>
              <p:cNvSpPr>
                <a:spLocks/>
              </p:cNvSpPr>
              <p:nvPr/>
            </p:nvSpPr>
            <p:spPr bwMode="auto">
              <a:xfrm>
                <a:off x="12630150" y="2630488"/>
                <a:ext cx="9086850" cy="9523412"/>
              </a:xfrm>
              <a:custGeom>
                <a:avLst/>
                <a:gdLst>
                  <a:gd name="T0" fmla="*/ 10800 w 21600"/>
                  <a:gd name="T1" fmla="*/ 10800 h 21600"/>
                </a:gdLst>
                <a:ahLst/>
                <a:cxnLst>
                  <a:cxn ang="0">
                    <a:pos x="T0" y="T1"/>
                  </a:cxn>
                </a:cxnLst>
                <a:rect l="0" t="0" r="r" b="b"/>
                <a:pathLst>
                  <a:path w="21600" h="21600">
                    <a:moveTo>
                      <a:pt x="0" y="0"/>
                    </a:moveTo>
                    <a:lnTo>
                      <a:pt x="0" y="21600"/>
                    </a:lnTo>
                    <a:lnTo>
                      <a:pt x="15904" y="21600"/>
                    </a:lnTo>
                    <a:lnTo>
                      <a:pt x="21600" y="10890"/>
                    </a:lnTo>
                    <a:lnTo>
                      <a:pt x="15904" y="0"/>
                    </a:lnTo>
                    <a:cubicBezTo>
                      <a:pt x="15904" y="0"/>
                      <a:pt x="0" y="0"/>
                      <a:pt x="0" y="0"/>
                    </a:cubicBezTo>
                    <a:close/>
                    <a:moveTo>
                      <a:pt x="0" y="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28674" name="AutoShape 2"/>
              <p:cNvSpPr>
                <a:spLocks/>
              </p:cNvSpPr>
              <p:nvPr/>
            </p:nvSpPr>
            <p:spPr bwMode="auto">
              <a:xfrm>
                <a:off x="2552700" y="2630488"/>
                <a:ext cx="9090025" cy="9523412"/>
              </a:xfrm>
              <a:custGeom>
                <a:avLst/>
                <a:gdLst>
                  <a:gd name="T0" fmla="*/ 10800 w 21600"/>
                  <a:gd name="T1" fmla="*/ 10800 h 21600"/>
                </a:gdLst>
                <a:ahLst/>
                <a:cxnLst>
                  <a:cxn ang="0">
                    <a:pos x="T0" y="T1"/>
                  </a:cxn>
                </a:cxnLst>
                <a:rect l="0" t="0" r="r" b="b"/>
                <a:pathLst>
                  <a:path w="21600" h="21600">
                    <a:moveTo>
                      <a:pt x="21600" y="0"/>
                    </a:moveTo>
                    <a:lnTo>
                      <a:pt x="21600" y="21600"/>
                    </a:lnTo>
                    <a:lnTo>
                      <a:pt x="5693" y="21600"/>
                    </a:lnTo>
                    <a:lnTo>
                      <a:pt x="0" y="10890"/>
                    </a:lnTo>
                    <a:lnTo>
                      <a:pt x="5693" y="0"/>
                    </a:lnTo>
                    <a:cubicBezTo>
                      <a:pt x="5693" y="0"/>
                      <a:pt x="21600" y="0"/>
                      <a:pt x="21600" y="0"/>
                    </a:cubicBezTo>
                    <a:close/>
                    <a:moveTo>
                      <a:pt x="21600" y="0"/>
                    </a:moveTo>
                  </a:path>
                </a:pathLst>
              </a:custGeom>
              <a:solidFill>
                <a:srgbClr val="3FA8F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28676" name="AutoShape 4"/>
              <p:cNvSpPr>
                <a:spLocks/>
              </p:cNvSpPr>
              <p:nvPr/>
            </p:nvSpPr>
            <p:spPr bwMode="auto">
              <a:xfrm>
                <a:off x="4114800" y="2619375"/>
                <a:ext cx="7505700" cy="1625600"/>
              </a:xfrm>
              <a:custGeom>
                <a:avLst/>
                <a:gdLst>
                  <a:gd name="T0" fmla="*/ 10800 w 21600"/>
                  <a:gd name="T1" fmla="*/ 10800 h 21600"/>
                </a:gdLst>
                <a:ahLst/>
                <a:cxnLst>
                  <a:cxn ang="0">
                    <a:pos x="T0" y="T1"/>
                  </a:cxn>
                </a:cxnLst>
                <a:rect l="0" t="0" r="r" b="b"/>
                <a:pathLst>
                  <a:path w="21600" h="21600">
                    <a:moveTo>
                      <a:pt x="2345" y="0"/>
                    </a:moveTo>
                    <a:lnTo>
                      <a:pt x="0" y="21600"/>
                    </a:lnTo>
                    <a:lnTo>
                      <a:pt x="21600" y="21600"/>
                    </a:lnTo>
                    <a:lnTo>
                      <a:pt x="21600" y="0"/>
                    </a:lnTo>
                    <a:cubicBezTo>
                      <a:pt x="21600" y="0"/>
                      <a:pt x="2345" y="0"/>
                      <a:pt x="2345" y="0"/>
                    </a:cubicBezTo>
                    <a:close/>
                    <a:moveTo>
                      <a:pt x="2345" y="0"/>
                    </a:moveTo>
                  </a:path>
                </a:pathLst>
              </a:custGeom>
              <a:solidFill>
                <a:srgbClr val="74726B"/>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28677" name="AutoShape 5"/>
              <p:cNvSpPr>
                <a:spLocks/>
              </p:cNvSpPr>
              <p:nvPr/>
            </p:nvSpPr>
            <p:spPr bwMode="auto">
              <a:xfrm>
                <a:off x="12620625" y="2603500"/>
                <a:ext cx="7518400" cy="1625600"/>
              </a:xfrm>
              <a:custGeom>
                <a:avLst/>
                <a:gdLst>
                  <a:gd name="T0" fmla="*/ 10800 w 21600"/>
                  <a:gd name="T1" fmla="*/ 10800 h 21600"/>
                </a:gdLst>
                <a:ahLst/>
                <a:cxnLst>
                  <a:cxn ang="0">
                    <a:pos x="T0" y="T1"/>
                  </a:cxn>
                </a:cxnLst>
                <a:rect l="0" t="0" r="r" b="b"/>
                <a:pathLst>
                  <a:path w="21600" h="21600">
                    <a:moveTo>
                      <a:pt x="19251" y="0"/>
                    </a:moveTo>
                    <a:lnTo>
                      <a:pt x="21600" y="21600"/>
                    </a:lnTo>
                    <a:lnTo>
                      <a:pt x="0" y="21600"/>
                    </a:lnTo>
                    <a:lnTo>
                      <a:pt x="0" y="0"/>
                    </a:lnTo>
                    <a:cubicBezTo>
                      <a:pt x="0" y="0"/>
                      <a:pt x="19251" y="0"/>
                      <a:pt x="19251" y="0"/>
                    </a:cubicBezTo>
                    <a:close/>
                    <a:moveTo>
                      <a:pt x="19251" y="0"/>
                    </a:moveTo>
                  </a:path>
                </a:pathLst>
              </a:custGeom>
              <a:solidFill>
                <a:srgbClr val="74726B"/>
              </a:solidFill>
              <a:ln w="12700" cap="flat">
                <a:noFill/>
                <a:miter lim="800000"/>
                <a:headEnd type="none" w="med" len="med"/>
                <a:tailEnd type="none" w="med" len="med"/>
              </a:ln>
            </p:spPr>
            <p:txBody>
              <a:bodyPr lIns="0" tIns="0" rIns="0" bIns="0">
                <a:prstTxWarp prst="textNoShape">
                  <a:avLst/>
                </a:prstTxWarp>
              </a:bodyPr>
              <a:lstStyle/>
              <a:p>
                <a:endParaRPr lang="en-US"/>
              </a:p>
            </p:txBody>
          </p:sp>
        </p:grpSp>
        <p:sp>
          <p:nvSpPr>
            <p:cNvPr id="28698" name="Rectangle 26"/>
            <p:cNvSpPr>
              <a:spLocks/>
            </p:cNvSpPr>
            <p:nvPr/>
          </p:nvSpPr>
          <p:spPr bwMode="auto">
            <a:xfrm>
              <a:off x="5516561" y="2940049"/>
              <a:ext cx="5659437" cy="901701"/>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r>
                <a:rPr lang="en-US" sz="2000" dirty="0" smtClean="0">
                  <a:solidFill>
                    <a:srgbClr val="F1F1F1"/>
                  </a:solidFill>
                  <a:latin typeface="Bebas" charset="0"/>
                  <a:ea typeface="Bebas" charset="0"/>
                  <a:cs typeface="Bebas" charset="0"/>
                  <a:sym typeface="Bebas" charset="0"/>
                </a:rPr>
                <a:t>GOOD</a:t>
              </a:r>
              <a:endParaRPr lang="en-US" sz="2000" dirty="0">
                <a:solidFill>
                  <a:srgbClr val="F1F1F1"/>
                </a:solidFill>
                <a:latin typeface="Bebas" charset="0"/>
                <a:ea typeface="Bebas" charset="0"/>
                <a:cs typeface="Bebas" charset="0"/>
                <a:sym typeface="Bebas" charset="0"/>
              </a:endParaRPr>
            </a:p>
          </p:txBody>
        </p:sp>
        <p:sp>
          <p:nvSpPr>
            <p:cNvPr id="28699" name="Rectangle 27"/>
            <p:cNvSpPr>
              <a:spLocks/>
            </p:cNvSpPr>
            <p:nvPr/>
          </p:nvSpPr>
          <p:spPr bwMode="auto">
            <a:xfrm>
              <a:off x="13720763" y="2940050"/>
              <a:ext cx="5029200" cy="9017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r>
                <a:rPr lang="en-US" sz="2000" dirty="0" smtClean="0">
                  <a:solidFill>
                    <a:srgbClr val="F1F1F1"/>
                  </a:solidFill>
                  <a:latin typeface="Bebas" charset="0"/>
                  <a:ea typeface="Bebas" charset="0"/>
                  <a:cs typeface="Bebas" charset="0"/>
                  <a:sym typeface="Bebas" charset="0"/>
                </a:rPr>
                <a:t>BAD</a:t>
              </a:r>
              <a:endParaRPr lang="en-US" sz="2000" dirty="0">
                <a:solidFill>
                  <a:srgbClr val="F1F1F1"/>
                </a:solidFill>
                <a:latin typeface="Bebas" charset="0"/>
                <a:ea typeface="Bebas" charset="0"/>
                <a:cs typeface="Bebas" charset="0"/>
                <a:sym typeface="Bebas" charset="0"/>
              </a:endParaRPr>
            </a:p>
          </p:txBody>
        </p:sp>
      </p:grpSp>
      <p:sp>
        <p:nvSpPr>
          <p:cNvPr id="29" name="Slide Number Placeholder 3"/>
          <p:cNvSpPr>
            <a:spLocks noGrp="1"/>
          </p:cNvSpPr>
          <p:nvPr>
            <p:ph type="sldNum" sz="quarter" idx="10"/>
          </p:nvPr>
        </p:nvSpPr>
        <p:spPr>
          <a:xfrm>
            <a:off x="8786218" y="6369050"/>
            <a:ext cx="152995" cy="185737"/>
          </a:xfrm>
        </p:spPr>
        <p:txBody>
          <a:bodyPr/>
          <a:lstStyle/>
          <a:p>
            <a:fld id="{D3EFF6E6-6DF5-B146-B169-12F5726FC9EF}" type="slidenum">
              <a:rPr lang="en-US"/>
              <a:pPr/>
              <a:t>43</a:t>
            </a:fld>
            <a:endParaRPr lang="en-US"/>
          </a:p>
        </p:txBody>
      </p:sp>
      <p:sp>
        <p:nvSpPr>
          <p:cNvPr id="33" name="AutoShape 14"/>
          <p:cNvSpPr>
            <a:spLocks/>
          </p:cNvSpPr>
          <p:nvPr/>
        </p:nvSpPr>
        <p:spPr bwMode="auto">
          <a:xfrm>
            <a:off x="3429000" y="208757"/>
            <a:ext cx="2286000"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4" name="Rectangle 15"/>
          <p:cNvSpPr>
            <a:spLocks/>
          </p:cNvSpPr>
          <p:nvPr/>
        </p:nvSpPr>
        <p:spPr bwMode="auto">
          <a:xfrm>
            <a:off x="3981986" y="365712"/>
            <a:ext cx="1172886"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RESULTS</a:t>
            </a:r>
            <a:endParaRPr lang="en-US" sz="2600" dirty="0">
              <a:solidFill>
                <a:srgbClr val="FFFFFF"/>
              </a:solidFill>
              <a:latin typeface="Bebas" charset="0"/>
              <a:ea typeface="Bebas" charset="0"/>
              <a:cs typeface="Bebas" charset="0"/>
              <a:sym typeface="Bebas" charset="0"/>
            </a:endParaRPr>
          </a:p>
        </p:txBody>
      </p:sp>
      <p:grpSp>
        <p:nvGrpSpPr>
          <p:cNvPr id="5" name="Groupe 4"/>
          <p:cNvGrpSpPr/>
          <p:nvPr/>
        </p:nvGrpSpPr>
        <p:grpSpPr>
          <a:xfrm>
            <a:off x="1386483" y="2599407"/>
            <a:ext cx="6073900" cy="2240410"/>
            <a:chOff x="1386483" y="2599407"/>
            <a:chExt cx="6073900" cy="2240410"/>
          </a:xfrm>
        </p:grpSpPr>
        <p:grpSp>
          <p:nvGrpSpPr>
            <p:cNvPr id="32" name="Group 31"/>
            <p:cNvGrpSpPr/>
            <p:nvPr/>
          </p:nvGrpSpPr>
          <p:grpSpPr>
            <a:xfrm>
              <a:off x="1386483" y="2599407"/>
              <a:ext cx="6073900" cy="2240410"/>
              <a:chOff x="3697288" y="5238751"/>
              <a:chExt cx="16197067" cy="5514855"/>
            </a:xfrm>
          </p:grpSpPr>
          <p:sp>
            <p:nvSpPr>
              <p:cNvPr id="28688" name="Line 16"/>
              <p:cNvSpPr>
                <a:spLocks noChangeShapeType="1"/>
              </p:cNvSpPr>
              <p:nvPr/>
            </p:nvSpPr>
            <p:spPr bwMode="auto">
              <a:xfrm>
                <a:off x="3697288" y="7442199"/>
                <a:ext cx="6462712" cy="0"/>
              </a:xfrm>
              <a:prstGeom prst="line">
                <a:avLst/>
              </a:prstGeom>
              <a:noFill/>
              <a:ln w="25400" cap="flat">
                <a:solidFill>
                  <a:srgbClr val="FFFFFF"/>
                </a:solidFill>
                <a:prstDash val="sysDot"/>
                <a:miter lim="800000"/>
                <a:headEnd type="none" w="med" len="med"/>
                <a:tailEnd type="none" w="med" len="med"/>
              </a:ln>
            </p:spPr>
            <p:txBody>
              <a:bodyPr lIns="0" tIns="0" rIns="0" bIns="0">
                <a:prstTxWarp prst="textNoShape">
                  <a:avLst/>
                </a:prstTxWarp>
              </a:bodyPr>
              <a:lstStyle/>
              <a:p>
                <a:endParaRPr lang="en-US"/>
              </a:p>
            </p:txBody>
          </p:sp>
          <p:sp>
            <p:nvSpPr>
              <p:cNvPr id="28690" name="Rectangle 18"/>
              <p:cNvSpPr>
                <a:spLocks/>
              </p:cNvSpPr>
              <p:nvPr/>
            </p:nvSpPr>
            <p:spPr bwMode="auto">
              <a:xfrm>
                <a:off x="6469061" y="5238751"/>
                <a:ext cx="4300536" cy="901701"/>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r>
                  <a:rPr lang="en-US" sz="2000" dirty="0" smtClean="0">
                    <a:solidFill>
                      <a:srgbClr val="F1F1F1"/>
                    </a:solidFill>
                    <a:latin typeface="Bebas" charset="0"/>
                    <a:ea typeface="Bebas" charset="0"/>
                    <a:cs typeface="Bebas" charset="0"/>
                    <a:sym typeface="Bebas" charset="0"/>
                  </a:rPr>
                  <a:t>EVALUATION</a:t>
                </a:r>
                <a:endParaRPr lang="en-US" sz="2000" dirty="0">
                  <a:solidFill>
                    <a:srgbClr val="F1F1F1"/>
                  </a:solidFill>
                  <a:latin typeface="Bebas" charset="0"/>
                  <a:ea typeface="Bebas" charset="0"/>
                  <a:cs typeface="Bebas" charset="0"/>
                  <a:sym typeface="Bebas" charset="0"/>
                </a:endParaRPr>
              </a:p>
            </p:txBody>
          </p:sp>
          <p:sp>
            <p:nvSpPr>
              <p:cNvPr id="28691" name="Rectangle 19"/>
              <p:cNvSpPr>
                <a:spLocks/>
              </p:cNvSpPr>
              <p:nvPr/>
            </p:nvSpPr>
            <p:spPr bwMode="auto">
              <a:xfrm>
                <a:off x="6430963" y="8807450"/>
                <a:ext cx="3810000" cy="9017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r>
                  <a:rPr lang="en-US" sz="2000" dirty="0" smtClean="0">
                    <a:solidFill>
                      <a:srgbClr val="F1F1F1"/>
                    </a:solidFill>
                    <a:latin typeface="Bebas" charset="0"/>
                    <a:ea typeface="Bebas" charset="0"/>
                    <a:cs typeface="Bebas" charset="0"/>
                    <a:sym typeface="Bebas" charset="0"/>
                  </a:rPr>
                  <a:t>DOCUMENTED</a:t>
                </a:r>
                <a:endParaRPr lang="en-US" sz="2000" dirty="0">
                  <a:solidFill>
                    <a:srgbClr val="F1F1F1"/>
                  </a:solidFill>
                  <a:latin typeface="Bebas" charset="0"/>
                  <a:ea typeface="Bebas" charset="0"/>
                  <a:cs typeface="Bebas" charset="0"/>
                  <a:sym typeface="Bebas" charset="0"/>
                </a:endParaRPr>
              </a:p>
            </p:txBody>
          </p:sp>
          <p:sp>
            <p:nvSpPr>
              <p:cNvPr id="28693" name="Rectangle 21"/>
              <p:cNvSpPr>
                <a:spLocks/>
              </p:cNvSpPr>
              <p:nvPr/>
            </p:nvSpPr>
            <p:spPr bwMode="auto">
              <a:xfrm>
                <a:off x="14996915" y="6525916"/>
                <a:ext cx="4897440" cy="901701"/>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r>
                  <a:rPr lang="en-US" sz="2000" dirty="0" smtClean="0">
                    <a:solidFill>
                      <a:srgbClr val="F1F1F1"/>
                    </a:solidFill>
                    <a:latin typeface="Bebas" charset="0"/>
                    <a:ea typeface="Bebas" charset="0"/>
                    <a:cs typeface="Bebas" charset="0"/>
                    <a:sym typeface="Bebas" charset="0"/>
                  </a:rPr>
                  <a:t>JUNIT COVERAGE</a:t>
                </a:r>
                <a:endParaRPr lang="en-US" sz="2000" dirty="0">
                  <a:solidFill>
                    <a:srgbClr val="F1F1F1"/>
                  </a:solidFill>
                  <a:latin typeface="Bebas" charset="0"/>
                  <a:ea typeface="Bebas" charset="0"/>
                  <a:cs typeface="Bebas" charset="0"/>
                  <a:sym typeface="Bebas" charset="0"/>
                </a:endParaRPr>
              </a:p>
            </p:txBody>
          </p:sp>
          <p:sp>
            <p:nvSpPr>
              <p:cNvPr id="28694" name="Rectangle 22"/>
              <p:cNvSpPr>
                <a:spLocks/>
              </p:cNvSpPr>
              <p:nvPr/>
            </p:nvSpPr>
            <p:spPr bwMode="auto">
              <a:xfrm>
                <a:off x="6519861" y="6035797"/>
                <a:ext cx="4694237" cy="1136406"/>
              </a:xfrm>
              <a:prstGeom prst="rect">
                <a:avLst/>
              </a:prstGeom>
              <a:noFill/>
              <a:ln w="12700" cap="flat">
                <a:noFill/>
                <a:miter lim="800000"/>
                <a:headEnd type="none" w="med" len="med"/>
                <a:tailEnd type="none" w="med" len="med"/>
              </a:ln>
            </p:spPr>
            <p:txBody>
              <a:bodyPr wrap="square" lIns="0" tIns="0" rIns="0" bIns="0" anchor="ctr">
                <a:prstTxWarp prst="textNoShape">
                  <a:avLst/>
                </a:prstTxWarp>
                <a:spAutoFit/>
              </a:bodyPr>
              <a:lstStyle/>
              <a:p>
                <a:pPr algn="l"/>
                <a:r>
                  <a:rPr lang="en-US" sz="1500" dirty="0" smtClean="0">
                    <a:solidFill>
                      <a:srgbClr val="FFFFFF"/>
                    </a:solidFill>
                    <a:latin typeface="Arial"/>
                    <a:ea typeface="Helvetica Neue Light" charset="0"/>
                    <a:cs typeface="Arial"/>
                    <a:sym typeface="Helvetica Neue Light" charset="0"/>
                  </a:rPr>
                  <a:t>Good grade &amp; small technical debt ratio</a:t>
                </a:r>
                <a:endParaRPr lang="en-US" sz="1500" dirty="0">
                  <a:solidFill>
                    <a:srgbClr val="FFFFFF"/>
                  </a:solidFill>
                  <a:latin typeface="Arial"/>
                  <a:ea typeface="Helvetica Neue Light" charset="0"/>
                  <a:cs typeface="Arial"/>
                  <a:sym typeface="Helvetica Neue Light" charset="0"/>
                </a:endParaRPr>
              </a:p>
            </p:txBody>
          </p:sp>
          <p:sp>
            <p:nvSpPr>
              <p:cNvPr id="28695" name="Rectangle 23"/>
              <p:cNvSpPr>
                <a:spLocks/>
              </p:cNvSpPr>
              <p:nvPr/>
            </p:nvSpPr>
            <p:spPr bwMode="auto">
              <a:xfrm>
                <a:off x="6481760" y="9617200"/>
                <a:ext cx="5118035" cy="1136406"/>
              </a:xfrm>
              <a:prstGeom prst="rect">
                <a:avLst/>
              </a:prstGeom>
              <a:noFill/>
              <a:ln w="12700" cap="flat">
                <a:noFill/>
                <a:miter lim="800000"/>
                <a:headEnd type="none" w="med" len="med"/>
                <a:tailEnd type="none" w="med" len="med"/>
              </a:ln>
            </p:spPr>
            <p:txBody>
              <a:bodyPr wrap="square" lIns="0" tIns="0" rIns="0" bIns="0" anchor="ctr">
                <a:prstTxWarp prst="textNoShape">
                  <a:avLst/>
                </a:prstTxWarp>
                <a:spAutoFit/>
              </a:bodyPr>
              <a:lstStyle/>
              <a:p>
                <a:pPr algn="l"/>
                <a:r>
                  <a:rPr lang="en-US" sz="1500" dirty="0" smtClean="0">
                    <a:solidFill>
                      <a:srgbClr val="FFFFFF"/>
                    </a:solidFill>
                    <a:latin typeface="Arial"/>
                    <a:ea typeface="Helvetica Neue Light" charset="0"/>
                    <a:cs typeface="Arial"/>
                    <a:sym typeface="Helvetica Neue Light" charset="0"/>
                  </a:rPr>
                  <a:t>25% comments</a:t>
                </a:r>
              </a:p>
              <a:p>
                <a:pPr algn="l"/>
                <a:r>
                  <a:rPr lang="en-US" sz="1500" dirty="0" smtClean="0">
                    <a:solidFill>
                      <a:srgbClr val="FFFFFF"/>
                    </a:solidFill>
                    <a:latin typeface="Arial"/>
                    <a:ea typeface="Helvetica Neue Light" charset="0"/>
                    <a:cs typeface="Arial"/>
                    <a:sym typeface="Helvetica Neue Light" charset="0"/>
                  </a:rPr>
                  <a:t>50% documented API</a:t>
                </a:r>
                <a:endParaRPr lang="en-US" sz="1500" dirty="0">
                  <a:solidFill>
                    <a:srgbClr val="FFFFFF"/>
                  </a:solidFill>
                  <a:latin typeface="Arial"/>
                  <a:ea typeface="Helvetica Neue Light" charset="0"/>
                  <a:cs typeface="Arial"/>
                  <a:sym typeface="Helvetica Neue Light" charset="0"/>
                </a:endParaRPr>
              </a:p>
            </p:txBody>
          </p:sp>
          <p:sp>
            <p:nvSpPr>
              <p:cNvPr id="28696" name="Rectangle 24"/>
              <p:cNvSpPr>
                <a:spLocks/>
              </p:cNvSpPr>
              <p:nvPr/>
            </p:nvSpPr>
            <p:spPr bwMode="auto">
              <a:xfrm>
                <a:off x="15098517" y="7455856"/>
                <a:ext cx="4795837" cy="568202"/>
              </a:xfrm>
              <a:prstGeom prst="rect">
                <a:avLst/>
              </a:prstGeom>
              <a:noFill/>
              <a:ln w="12700" cap="flat">
                <a:noFill/>
                <a:miter lim="800000"/>
                <a:headEnd type="none" w="med" len="med"/>
                <a:tailEnd type="none" w="med" len="med"/>
              </a:ln>
            </p:spPr>
            <p:txBody>
              <a:bodyPr wrap="square" lIns="0" tIns="0" rIns="0" bIns="0" anchor="ctr">
                <a:prstTxWarp prst="textNoShape">
                  <a:avLst/>
                </a:prstTxWarp>
                <a:spAutoFit/>
              </a:bodyPr>
              <a:lstStyle/>
              <a:p>
                <a:pPr algn="l"/>
                <a:r>
                  <a:rPr lang="en-US" sz="1500" dirty="0" smtClean="0">
                    <a:solidFill>
                      <a:srgbClr val="FFFFFF"/>
                    </a:solidFill>
                    <a:latin typeface="Arial"/>
                    <a:ea typeface="Helvetica Neue Light" charset="0"/>
                    <a:cs typeface="Arial"/>
                    <a:sym typeface="Helvetica Neue Light" charset="0"/>
                  </a:rPr>
                  <a:t>But without servlet</a:t>
                </a:r>
                <a:endParaRPr lang="en-US" sz="1500" dirty="0">
                  <a:solidFill>
                    <a:srgbClr val="FFFFFF"/>
                  </a:solidFill>
                  <a:latin typeface="Arial"/>
                  <a:ea typeface="Helvetica Neue Light" charset="0"/>
                  <a:cs typeface="Arial"/>
                  <a:sym typeface="Helvetica Neue Light" charset="0"/>
                </a:endParaRPr>
              </a:p>
            </p:txBody>
          </p:sp>
        </p:grpSp>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9255" y="2625873"/>
              <a:ext cx="557213" cy="557213"/>
            </a:xfrm>
            <a:prstGeom prst="rect">
              <a:avLst/>
            </a:prstGeom>
          </p:spPr>
        </p:pic>
        <p:pic>
          <p:nvPicPr>
            <p:cNvPr id="3" name="Imag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3421" y="3243107"/>
              <a:ext cx="502902" cy="502902"/>
            </a:xfrm>
            <a:prstGeom prst="rect">
              <a:avLst/>
            </a:prstGeom>
          </p:spPr>
        </p:pic>
        <p:pic>
          <p:nvPicPr>
            <p:cNvPr id="4" name="Imag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09255" y="4228728"/>
              <a:ext cx="518909" cy="518909"/>
            </a:xfrm>
            <a:prstGeom prst="rect">
              <a:avLst/>
            </a:prstGeom>
          </p:spPr>
        </p:pic>
      </p:grpSp>
    </p:spTree>
    <p:extLst>
      <p:ext uri="{BB962C8B-B14F-4D97-AF65-F5344CB8AC3E}">
        <p14:creationId xmlns:p14="http://schemas.microsoft.com/office/powerpoint/2010/main" val="3314079389"/>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fltVal val="0"/>
                                          </p:val>
                                        </p:tav>
                                        <p:tav tm="100000">
                                          <p:val>
                                            <p:strVal val="#ppt_w"/>
                                          </p:val>
                                        </p:tav>
                                      </p:tavLst>
                                    </p:anim>
                                    <p:anim calcmode="lin" valueType="num">
                                      <p:cBhvr>
                                        <p:cTn id="8" dur="1000" fill="hold"/>
                                        <p:tgtEl>
                                          <p:spTgt spid="31"/>
                                        </p:tgtEl>
                                        <p:attrNameLst>
                                          <p:attrName>ppt_h</p:attrName>
                                        </p:attrNameLst>
                                      </p:cBhvr>
                                      <p:tavLst>
                                        <p:tav tm="0">
                                          <p:val>
                                            <p:fltVal val="0"/>
                                          </p:val>
                                        </p:tav>
                                        <p:tav tm="100000">
                                          <p:val>
                                            <p:strVal val="#ppt_h"/>
                                          </p:val>
                                        </p:tav>
                                      </p:tavLst>
                                    </p:anim>
                                    <p:animEffect transition="in" filter="fade">
                                      <p:cBhvr>
                                        <p:cTn id="9" dur="1000"/>
                                        <p:tgtEl>
                                          <p:spTgt spid="31"/>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lide Number Placeholder 3"/>
          <p:cNvSpPr>
            <a:spLocks noGrp="1"/>
          </p:cNvSpPr>
          <p:nvPr>
            <p:ph type="sldNum" sz="quarter" idx="10"/>
          </p:nvPr>
        </p:nvSpPr>
        <p:spPr/>
        <p:txBody>
          <a:bodyPr/>
          <a:lstStyle/>
          <a:p>
            <a:fld id="{38F9D7ED-1DC0-404F-BD6C-B769A0E8550A}" type="slidenum">
              <a:rPr lang="en-US"/>
              <a:pPr/>
              <a:t>44</a:t>
            </a:fld>
            <a:endParaRPr lang="en-US"/>
          </a:p>
        </p:txBody>
      </p:sp>
      <p:sp>
        <p:nvSpPr>
          <p:cNvPr id="32769" name="AutoShape 1"/>
          <p:cNvSpPr>
            <a:spLocks/>
          </p:cNvSpPr>
          <p:nvPr/>
        </p:nvSpPr>
        <p:spPr bwMode="auto">
          <a:xfrm>
            <a:off x="685800" y="873099"/>
            <a:ext cx="3397449" cy="3775101"/>
          </a:xfrm>
          <a:custGeom>
            <a:avLst/>
            <a:gdLst>
              <a:gd name="T0" fmla="*/ 10800 w 21600"/>
              <a:gd name="T1" fmla="*/ 10800 h 21600"/>
            </a:gdLst>
            <a:ahLst/>
            <a:cxnLst>
              <a:cxn ang="0">
                <a:pos x="T0" y="T1"/>
              </a:cxn>
            </a:cxnLst>
            <a:rect l="0" t="0" r="r" b="b"/>
            <a:pathLst>
              <a:path w="21600" h="21600">
                <a:moveTo>
                  <a:pt x="8284" y="21600"/>
                </a:moveTo>
                <a:lnTo>
                  <a:pt x="0" y="10830"/>
                </a:lnTo>
                <a:lnTo>
                  <a:pt x="8197" y="0"/>
                </a:lnTo>
                <a:lnTo>
                  <a:pt x="21546" y="4077"/>
                </a:lnTo>
                <a:lnTo>
                  <a:pt x="21600" y="17426"/>
                </a:lnTo>
                <a:cubicBezTo>
                  <a:pt x="21600" y="17426"/>
                  <a:pt x="8284" y="21600"/>
                  <a:pt x="8284" y="21600"/>
                </a:cubicBezTo>
                <a:close/>
                <a:moveTo>
                  <a:pt x="8284"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2770" name="AutoShape 2"/>
          <p:cNvSpPr>
            <a:spLocks/>
          </p:cNvSpPr>
          <p:nvPr/>
        </p:nvSpPr>
        <p:spPr bwMode="auto">
          <a:xfrm>
            <a:off x="3126582" y="1882531"/>
            <a:ext cx="2625328" cy="2918069"/>
          </a:xfrm>
          <a:custGeom>
            <a:avLst/>
            <a:gdLst>
              <a:gd name="T0" fmla="*/ 10800 w 21600"/>
              <a:gd name="T1" fmla="*/ 10800 h 21600"/>
            </a:gdLst>
            <a:ahLst/>
            <a:cxnLst>
              <a:cxn ang="0">
                <a:pos x="T0" y="T1"/>
              </a:cxn>
            </a:cxnLst>
            <a:rect l="0" t="0" r="r" b="b"/>
            <a:pathLst>
              <a:path w="21600" h="21600">
                <a:moveTo>
                  <a:pt x="8284" y="21600"/>
                </a:moveTo>
                <a:lnTo>
                  <a:pt x="0" y="10830"/>
                </a:lnTo>
                <a:lnTo>
                  <a:pt x="8197" y="0"/>
                </a:lnTo>
                <a:lnTo>
                  <a:pt x="21546" y="4077"/>
                </a:lnTo>
                <a:lnTo>
                  <a:pt x="21600" y="17426"/>
                </a:lnTo>
                <a:cubicBezTo>
                  <a:pt x="21600" y="17426"/>
                  <a:pt x="8284" y="21600"/>
                  <a:pt x="8284" y="21600"/>
                </a:cubicBezTo>
                <a:close/>
                <a:moveTo>
                  <a:pt x="8284" y="2160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2771" name="AutoShape 3"/>
          <p:cNvSpPr>
            <a:spLocks/>
          </p:cNvSpPr>
          <p:nvPr/>
        </p:nvSpPr>
        <p:spPr bwMode="auto">
          <a:xfrm>
            <a:off x="4835128" y="1208883"/>
            <a:ext cx="2168128" cy="2409264"/>
          </a:xfrm>
          <a:custGeom>
            <a:avLst/>
            <a:gdLst>
              <a:gd name="T0" fmla="*/ 10800 w 21600"/>
              <a:gd name="T1" fmla="*/ 10800 h 21600"/>
            </a:gdLst>
            <a:ahLst/>
            <a:cxnLst>
              <a:cxn ang="0">
                <a:pos x="T0" y="T1"/>
              </a:cxn>
            </a:cxnLst>
            <a:rect l="0" t="0" r="r" b="b"/>
            <a:pathLst>
              <a:path w="21600" h="21600">
                <a:moveTo>
                  <a:pt x="8284" y="21600"/>
                </a:moveTo>
                <a:lnTo>
                  <a:pt x="0" y="10830"/>
                </a:lnTo>
                <a:lnTo>
                  <a:pt x="8197" y="0"/>
                </a:lnTo>
                <a:lnTo>
                  <a:pt x="21546" y="4077"/>
                </a:lnTo>
                <a:lnTo>
                  <a:pt x="21600" y="17426"/>
                </a:lnTo>
                <a:cubicBezTo>
                  <a:pt x="21600" y="17426"/>
                  <a:pt x="8284" y="21600"/>
                  <a:pt x="8284" y="21600"/>
                </a:cubicBezTo>
                <a:close/>
                <a:moveTo>
                  <a:pt x="8284" y="21600"/>
                </a:moveTo>
              </a:path>
            </a:pathLst>
          </a:custGeom>
          <a:solidFill>
            <a:srgbClr val="DA505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2772" name="AutoShape 4"/>
          <p:cNvSpPr>
            <a:spLocks/>
          </p:cNvSpPr>
          <p:nvPr/>
        </p:nvSpPr>
        <p:spPr bwMode="auto">
          <a:xfrm>
            <a:off x="6379963" y="2025777"/>
            <a:ext cx="2078238" cy="2309242"/>
          </a:xfrm>
          <a:custGeom>
            <a:avLst/>
            <a:gdLst>
              <a:gd name="T0" fmla="*/ 10800 w 21600"/>
              <a:gd name="T1" fmla="*/ 10800 h 21600"/>
            </a:gdLst>
            <a:ahLst/>
            <a:cxnLst>
              <a:cxn ang="0">
                <a:pos x="T0" y="T1"/>
              </a:cxn>
            </a:cxnLst>
            <a:rect l="0" t="0" r="r" b="b"/>
            <a:pathLst>
              <a:path w="21600" h="21600">
                <a:moveTo>
                  <a:pt x="8284" y="21600"/>
                </a:moveTo>
                <a:lnTo>
                  <a:pt x="0" y="10830"/>
                </a:lnTo>
                <a:lnTo>
                  <a:pt x="8197" y="0"/>
                </a:lnTo>
                <a:lnTo>
                  <a:pt x="21546" y="4077"/>
                </a:lnTo>
                <a:lnTo>
                  <a:pt x="21600" y="17426"/>
                </a:lnTo>
                <a:cubicBezTo>
                  <a:pt x="21600" y="17426"/>
                  <a:pt x="8284" y="21600"/>
                  <a:pt x="8284" y="21600"/>
                </a:cubicBezTo>
                <a:close/>
                <a:moveTo>
                  <a:pt x="8284" y="2160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2773" name="AutoShape 5"/>
          <p:cNvSpPr>
            <a:spLocks/>
          </p:cNvSpPr>
          <p:nvPr/>
        </p:nvSpPr>
        <p:spPr bwMode="auto">
          <a:xfrm>
            <a:off x="7728943" y="1223170"/>
            <a:ext cx="669726" cy="698977"/>
          </a:xfrm>
          <a:custGeom>
            <a:avLst/>
            <a:gdLst>
              <a:gd name="T0" fmla="*/ 10800 w 21600"/>
              <a:gd name="T1" fmla="*/ 10800 h 21600"/>
            </a:gdLst>
            <a:ahLst/>
            <a:cxnLst>
              <a:cxn ang="0">
                <a:pos x="T0" y="T1"/>
              </a:cxn>
            </a:cxnLst>
            <a:rect l="0" t="0" r="r" b="b"/>
            <a:pathLst>
              <a:path w="21600" h="21600">
                <a:moveTo>
                  <a:pt x="2546" y="13705"/>
                </a:moveTo>
                <a:lnTo>
                  <a:pt x="11372" y="18782"/>
                </a:lnTo>
                <a:lnTo>
                  <a:pt x="18860" y="11836"/>
                </a:lnTo>
                <a:lnTo>
                  <a:pt x="14662" y="2467"/>
                </a:lnTo>
                <a:lnTo>
                  <a:pt x="4579" y="3622"/>
                </a:lnTo>
                <a:cubicBezTo>
                  <a:pt x="4579" y="3622"/>
                  <a:pt x="2546" y="13705"/>
                  <a:pt x="2546" y="13705"/>
                </a:cubicBezTo>
                <a:close/>
                <a:moveTo>
                  <a:pt x="11686" y="21600"/>
                </a:moveTo>
                <a:lnTo>
                  <a:pt x="0" y="14879"/>
                </a:lnTo>
                <a:lnTo>
                  <a:pt x="2691" y="1529"/>
                </a:lnTo>
                <a:lnTo>
                  <a:pt x="16041" y="0"/>
                </a:lnTo>
                <a:lnTo>
                  <a:pt x="21600" y="12404"/>
                </a:lnTo>
                <a:cubicBezTo>
                  <a:pt x="21600" y="12404"/>
                  <a:pt x="11686" y="21600"/>
                  <a:pt x="11686" y="21600"/>
                </a:cubicBezTo>
                <a:close/>
                <a:moveTo>
                  <a:pt x="11686" y="2160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2774" name="AutoShape 6"/>
          <p:cNvSpPr>
            <a:spLocks/>
          </p:cNvSpPr>
          <p:nvPr/>
        </p:nvSpPr>
        <p:spPr bwMode="auto">
          <a:xfrm>
            <a:off x="617340" y="536575"/>
            <a:ext cx="705445" cy="735499"/>
          </a:xfrm>
          <a:custGeom>
            <a:avLst/>
            <a:gdLst>
              <a:gd name="T0" fmla="*/ 10800 w 21600"/>
              <a:gd name="T1" fmla="*/ 10800 h 21600"/>
            </a:gdLst>
            <a:ahLst/>
            <a:cxnLst>
              <a:cxn ang="0">
                <a:pos x="T0" y="T1"/>
              </a:cxn>
            </a:cxnLst>
            <a:rect l="0" t="0" r="r" b="b"/>
            <a:pathLst>
              <a:path w="21600" h="21600">
                <a:moveTo>
                  <a:pt x="2546" y="13705"/>
                </a:moveTo>
                <a:lnTo>
                  <a:pt x="11372" y="18782"/>
                </a:lnTo>
                <a:lnTo>
                  <a:pt x="18860" y="11836"/>
                </a:lnTo>
                <a:lnTo>
                  <a:pt x="14661" y="2467"/>
                </a:lnTo>
                <a:lnTo>
                  <a:pt x="4579" y="3623"/>
                </a:lnTo>
                <a:cubicBezTo>
                  <a:pt x="4579" y="3623"/>
                  <a:pt x="2546" y="13705"/>
                  <a:pt x="2546" y="13705"/>
                </a:cubicBezTo>
                <a:close/>
                <a:moveTo>
                  <a:pt x="11686" y="21600"/>
                </a:moveTo>
                <a:lnTo>
                  <a:pt x="0" y="14878"/>
                </a:lnTo>
                <a:lnTo>
                  <a:pt x="2691" y="1530"/>
                </a:lnTo>
                <a:lnTo>
                  <a:pt x="16041" y="0"/>
                </a:lnTo>
                <a:lnTo>
                  <a:pt x="21600" y="12404"/>
                </a:lnTo>
                <a:cubicBezTo>
                  <a:pt x="21600" y="12404"/>
                  <a:pt x="11686" y="21600"/>
                  <a:pt x="11686" y="21600"/>
                </a:cubicBezTo>
                <a:close/>
                <a:moveTo>
                  <a:pt x="11686" y="21600"/>
                </a:moveTo>
              </a:path>
            </a:pathLst>
          </a:custGeom>
          <a:solidFill>
            <a:srgbClr val="DA505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2775" name="AutoShape 7"/>
          <p:cNvSpPr>
            <a:spLocks/>
          </p:cNvSpPr>
          <p:nvPr/>
        </p:nvSpPr>
        <p:spPr bwMode="auto">
          <a:xfrm>
            <a:off x="337840" y="5006114"/>
            <a:ext cx="1264444" cy="1377802"/>
          </a:xfrm>
          <a:custGeom>
            <a:avLst/>
            <a:gdLst>
              <a:gd name="T0" fmla="*/ 10800 w 21600"/>
              <a:gd name="T1" fmla="*/ 10800 h 21600"/>
            </a:gdLst>
            <a:ahLst/>
            <a:cxnLst>
              <a:cxn ang="0">
                <a:pos x="T0" y="T1"/>
              </a:cxn>
            </a:cxnLst>
            <a:rect l="0" t="0" r="r" b="b"/>
            <a:pathLst>
              <a:path w="21600" h="21600">
                <a:moveTo>
                  <a:pt x="2862" y="10471"/>
                </a:moveTo>
                <a:lnTo>
                  <a:pt x="8419" y="19013"/>
                </a:lnTo>
                <a:lnTo>
                  <a:pt x="18501" y="16520"/>
                </a:lnTo>
                <a:lnTo>
                  <a:pt x="19176" y="6437"/>
                </a:lnTo>
                <a:lnTo>
                  <a:pt x="9510" y="2699"/>
                </a:lnTo>
                <a:cubicBezTo>
                  <a:pt x="9510" y="2699"/>
                  <a:pt x="2862" y="10471"/>
                  <a:pt x="2862" y="10471"/>
                </a:cubicBezTo>
                <a:close/>
                <a:moveTo>
                  <a:pt x="7358" y="21600"/>
                </a:moveTo>
                <a:lnTo>
                  <a:pt x="0" y="10291"/>
                </a:lnTo>
                <a:lnTo>
                  <a:pt x="8802" y="0"/>
                </a:lnTo>
                <a:lnTo>
                  <a:pt x="21600" y="4950"/>
                </a:lnTo>
                <a:lnTo>
                  <a:pt x="20707" y="18299"/>
                </a:lnTo>
                <a:cubicBezTo>
                  <a:pt x="20707" y="18299"/>
                  <a:pt x="7358" y="21600"/>
                  <a:pt x="7358" y="21600"/>
                </a:cubicBezTo>
                <a:close/>
                <a:moveTo>
                  <a:pt x="7358" y="2160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grpSp>
        <p:nvGrpSpPr>
          <p:cNvPr id="24" name="Group 23"/>
          <p:cNvGrpSpPr/>
          <p:nvPr/>
        </p:nvGrpSpPr>
        <p:grpSpPr>
          <a:xfrm>
            <a:off x="1076624" y="1824380"/>
            <a:ext cx="7326811" cy="1909420"/>
            <a:chOff x="3442500" y="2765634"/>
            <a:chExt cx="19538162" cy="4813665"/>
          </a:xfrm>
        </p:grpSpPr>
        <p:sp>
          <p:nvSpPr>
            <p:cNvPr id="32779" name="Rectangle 11"/>
            <p:cNvSpPr>
              <a:spLocks/>
            </p:cNvSpPr>
            <p:nvPr/>
          </p:nvSpPr>
          <p:spPr bwMode="auto">
            <a:xfrm>
              <a:off x="3442500" y="2968878"/>
              <a:ext cx="6882602" cy="3962401"/>
            </a:xfrm>
            <a:prstGeom prst="rect">
              <a:avLst/>
            </a:prstGeom>
            <a:noFill/>
            <a:ln w="12700" cap="flat">
              <a:noFill/>
              <a:miter lim="800000"/>
              <a:headEnd type="none" w="med" len="med"/>
              <a:tailEnd type="none" w="med" len="med"/>
            </a:ln>
          </p:spPr>
          <p:txBody>
            <a:bodyPr lIns="38100" tIns="38100" rIns="38100" bIns="38100" anchor="ctr">
              <a:prstTxWarp prst="textNoShape">
                <a:avLst/>
              </a:prstTxWarp>
            </a:bodyPr>
            <a:lstStyle/>
            <a:p>
              <a:pPr algn="l">
                <a:tabLst>
                  <a:tab pos="448056" algn="l"/>
                </a:tabLst>
              </a:pPr>
              <a:r>
                <a:rPr lang="en-US" sz="4000" b="1" dirty="0" smtClean="0">
                  <a:solidFill>
                    <a:srgbClr val="FFFFFF"/>
                  </a:solidFill>
                  <a:latin typeface="Montserrat" panose="00000500000000000000" pitchFamily="50" charset="0"/>
                  <a:ea typeface="Helvetica Neue" charset="0"/>
                  <a:cs typeface="Arial"/>
                  <a:sym typeface="Helvetica Neue" charset="0"/>
                </a:rPr>
                <a:t>User Friendly</a:t>
              </a:r>
              <a:endParaRPr lang="en-US" sz="4000" b="1" dirty="0">
                <a:solidFill>
                  <a:srgbClr val="FFFFFF"/>
                </a:solidFill>
                <a:latin typeface="Montserrat" panose="00000500000000000000" pitchFamily="50" charset="0"/>
                <a:ea typeface="Helvetica Neue" charset="0"/>
                <a:cs typeface="Arial"/>
                <a:sym typeface="Helvetica Neue" charset="0"/>
              </a:endParaRPr>
            </a:p>
          </p:txBody>
        </p:sp>
        <p:sp>
          <p:nvSpPr>
            <p:cNvPr id="32781" name="Rectangle 13"/>
            <p:cNvSpPr>
              <a:spLocks/>
            </p:cNvSpPr>
            <p:nvPr/>
          </p:nvSpPr>
          <p:spPr bwMode="auto">
            <a:xfrm>
              <a:off x="9351164" y="5802671"/>
              <a:ext cx="6460338" cy="1776628"/>
            </a:xfrm>
            <a:prstGeom prst="rect">
              <a:avLst/>
            </a:prstGeom>
            <a:noFill/>
            <a:ln w="12700" cap="flat">
              <a:noFill/>
              <a:miter lim="800000"/>
              <a:headEnd type="none" w="med" len="med"/>
              <a:tailEnd type="none" w="med" len="med"/>
            </a:ln>
          </p:spPr>
          <p:txBody>
            <a:bodyPr lIns="38100" tIns="38100" rIns="38100" bIns="38100" anchor="ctr">
              <a:prstTxWarp prst="textNoShape">
                <a:avLst/>
              </a:prstTxWarp>
            </a:bodyPr>
            <a:lstStyle/>
            <a:p>
              <a:pPr algn="l">
                <a:tabLst>
                  <a:tab pos="448056" algn="l"/>
                </a:tabLst>
              </a:pPr>
              <a:r>
                <a:rPr lang="en-US" b="1" dirty="0" smtClean="0">
                  <a:solidFill>
                    <a:srgbClr val="FFFFFF"/>
                  </a:solidFill>
                  <a:latin typeface="Montserrat" panose="00000500000000000000" pitchFamily="50" charset="0"/>
                  <a:ea typeface="Helvetica Neue" charset="0"/>
                  <a:cs typeface="Arial"/>
                  <a:sym typeface="Helvetica Neue" charset="0"/>
                </a:rPr>
                <a:t>Documented</a:t>
              </a:r>
              <a:endParaRPr lang="en-US" b="1" dirty="0">
                <a:solidFill>
                  <a:srgbClr val="FFFFFF"/>
                </a:solidFill>
                <a:latin typeface="Montserrat" panose="00000500000000000000" pitchFamily="50" charset="0"/>
                <a:ea typeface="Helvetica Neue" charset="0"/>
                <a:cs typeface="Arial"/>
                <a:sym typeface="Helvetica Neue" charset="0"/>
              </a:endParaRPr>
            </a:p>
          </p:txBody>
        </p:sp>
        <p:sp>
          <p:nvSpPr>
            <p:cNvPr id="32783" name="Rectangle 15"/>
            <p:cNvSpPr>
              <a:spLocks/>
            </p:cNvSpPr>
            <p:nvPr/>
          </p:nvSpPr>
          <p:spPr bwMode="auto">
            <a:xfrm>
              <a:off x="13963651" y="2765634"/>
              <a:ext cx="5283199" cy="2124252"/>
            </a:xfrm>
            <a:prstGeom prst="rect">
              <a:avLst/>
            </a:prstGeom>
            <a:noFill/>
            <a:ln w="12700" cap="flat">
              <a:noFill/>
              <a:miter lim="800000"/>
              <a:headEnd type="none" w="med" len="med"/>
              <a:tailEnd type="none" w="med" len="med"/>
            </a:ln>
          </p:spPr>
          <p:txBody>
            <a:bodyPr lIns="38100" tIns="38100" rIns="38100" bIns="38100" anchor="ctr">
              <a:prstTxWarp prst="textNoShape">
                <a:avLst/>
              </a:prstTxWarp>
            </a:bodyPr>
            <a:lstStyle/>
            <a:p>
              <a:pPr algn="l">
                <a:tabLst>
                  <a:tab pos="448056" algn="l"/>
                </a:tabLst>
              </a:pPr>
              <a:r>
                <a:rPr lang="en-US" sz="2600" b="1" dirty="0" smtClean="0">
                  <a:solidFill>
                    <a:srgbClr val="FFFFFF"/>
                  </a:solidFill>
                  <a:latin typeface="Montserrat" panose="00000500000000000000" pitchFamily="50" charset="0"/>
                  <a:ea typeface="Helvetica Neue" charset="0"/>
                  <a:cs typeface="Arial"/>
                  <a:sym typeface="Helvetica Neue" charset="0"/>
                </a:rPr>
                <a:t>Compliant</a:t>
              </a:r>
              <a:endParaRPr lang="en-US" sz="2600" b="1" dirty="0">
                <a:solidFill>
                  <a:srgbClr val="FFFFFF"/>
                </a:solidFill>
                <a:latin typeface="Montserrat" panose="00000500000000000000" pitchFamily="50" charset="0"/>
                <a:ea typeface="Helvetica Neue" charset="0"/>
                <a:cs typeface="Arial"/>
                <a:sym typeface="Helvetica Neue" charset="0"/>
              </a:endParaRPr>
            </a:p>
          </p:txBody>
        </p:sp>
        <p:sp>
          <p:nvSpPr>
            <p:cNvPr id="32785" name="Rectangle 17"/>
            <p:cNvSpPr>
              <a:spLocks/>
            </p:cNvSpPr>
            <p:nvPr/>
          </p:nvSpPr>
          <p:spPr bwMode="auto">
            <a:xfrm>
              <a:off x="18249902" y="5416003"/>
              <a:ext cx="4730760" cy="1616529"/>
            </a:xfrm>
            <a:prstGeom prst="rect">
              <a:avLst/>
            </a:prstGeom>
            <a:noFill/>
            <a:ln w="12700" cap="flat">
              <a:noFill/>
              <a:miter lim="800000"/>
              <a:headEnd type="none" w="med" len="med"/>
              <a:tailEnd type="none" w="med" len="med"/>
            </a:ln>
          </p:spPr>
          <p:txBody>
            <a:bodyPr lIns="38100" tIns="38100" rIns="38100" bIns="38100" anchor="ctr">
              <a:prstTxWarp prst="textNoShape">
                <a:avLst/>
              </a:prstTxWarp>
            </a:bodyPr>
            <a:lstStyle/>
            <a:p>
              <a:pPr algn="l">
                <a:tabLst>
                  <a:tab pos="448056" algn="l"/>
                </a:tabLst>
              </a:pPr>
              <a:r>
                <a:rPr lang="en-US" b="1" dirty="0" smtClean="0">
                  <a:solidFill>
                    <a:srgbClr val="FFFFFF"/>
                  </a:solidFill>
                  <a:latin typeface="Montserrat" panose="00000500000000000000" pitchFamily="50" charset="0"/>
                  <a:ea typeface="Helvetica Neue" charset="0"/>
                  <a:cs typeface="Arial"/>
                  <a:sym typeface="Helvetica Neue" charset="0"/>
                </a:rPr>
                <a:t>Adaptable</a:t>
              </a:r>
              <a:endParaRPr lang="en-US" b="1" dirty="0">
                <a:solidFill>
                  <a:srgbClr val="FFFFFF"/>
                </a:solidFill>
                <a:latin typeface="Montserrat" panose="00000500000000000000" pitchFamily="50" charset="0"/>
                <a:ea typeface="Helvetica Neue" charset="0"/>
                <a:cs typeface="Arial"/>
                <a:sym typeface="Helvetica Neue" charset="0"/>
              </a:endParaRPr>
            </a:p>
          </p:txBody>
        </p:sp>
      </p:grpSp>
      <p:sp>
        <p:nvSpPr>
          <p:cNvPr id="27" name="AutoShape 14"/>
          <p:cNvSpPr>
            <a:spLocks/>
          </p:cNvSpPr>
          <p:nvPr/>
        </p:nvSpPr>
        <p:spPr bwMode="auto">
          <a:xfrm>
            <a:off x="3429000" y="208757"/>
            <a:ext cx="2286000"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28" name="Rectangle 15"/>
          <p:cNvSpPr>
            <a:spLocks/>
          </p:cNvSpPr>
          <p:nvPr/>
        </p:nvSpPr>
        <p:spPr bwMode="auto">
          <a:xfrm>
            <a:off x="3717076" y="365712"/>
            <a:ext cx="1702710"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CONCLUSION</a:t>
            </a:r>
            <a:endParaRPr lang="en-US" sz="2600" dirty="0">
              <a:solidFill>
                <a:srgbClr val="FFFFFF"/>
              </a:solidFill>
              <a:latin typeface="Bebas" charset="0"/>
              <a:ea typeface="Bebas" charset="0"/>
              <a:cs typeface="Bebas" charset="0"/>
              <a:sym typeface="Bebas" charset="0"/>
            </a:endParaRPr>
          </a:p>
        </p:txBody>
      </p:sp>
      <p:pic>
        <p:nvPicPr>
          <p:cNvPr id="17" name="Imag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5089" y="5292957"/>
            <a:ext cx="3872460" cy="869937"/>
          </a:xfrm>
          <a:prstGeom prst="rect">
            <a:avLst/>
          </a:prstGeom>
        </p:spPr>
      </p:pic>
    </p:spTree>
    <p:extLst>
      <p:ext uri="{BB962C8B-B14F-4D97-AF65-F5344CB8AC3E}">
        <p14:creationId xmlns:p14="http://schemas.microsoft.com/office/powerpoint/2010/main" val="2409792243"/>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32775"/>
                                        </p:tgtEl>
                                        <p:attrNameLst>
                                          <p:attrName>style.visibility</p:attrName>
                                        </p:attrNameLst>
                                      </p:cBhvr>
                                      <p:to>
                                        <p:strVal val="visible"/>
                                      </p:to>
                                    </p:set>
                                    <p:animEffect transition="in" filter="fade">
                                      <p:cBhvr>
                                        <p:cTn id="7" dur="1000"/>
                                        <p:tgtEl>
                                          <p:spTgt spid="32775"/>
                                        </p:tgtEl>
                                      </p:cBhvr>
                                    </p:animEffect>
                                    <p:anim calcmode="lin" valueType="num">
                                      <p:cBhvr>
                                        <p:cTn id="8" dur="1000" fill="hold"/>
                                        <p:tgtEl>
                                          <p:spTgt spid="32775"/>
                                        </p:tgtEl>
                                        <p:attrNameLst>
                                          <p:attrName>style.rotation</p:attrName>
                                        </p:attrNameLst>
                                      </p:cBhvr>
                                      <p:tavLst>
                                        <p:tav tm="0">
                                          <p:val>
                                            <p:fltVal val="720"/>
                                          </p:val>
                                        </p:tav>
                                        <p:tav tm="100000">
                                          <p:val>
                                            <p:fltVal val="0"/>
                                          </p:val>
                                        </p:tav>
                                      </p:tavLst>
                                    </p:anim>
                                    <p:anim calcmode="lin" valueType="num">
                                      <p:cBhvr>
                                        <p:cTn id="9" dur="1000" fill="hold"/>
                                        <p:tgtEl>
                                          <p:spTgt spid="32775"/>
                                        </p:tgtEl>
                                        <p:attrNameLst>
                                          <p:attrName>ppt_h</p:attrName>
                                        </p:attrNameLst>
                                      </p:cBhvr>
                                      <p:tavLst>
                                        <p:tav tm="0">
                                          <p:val>
                                            <p:fltVal val="0"/>
                                          </p:val>
                                        </p:tav>
                                        <p:tav tm="100000">
                                          <p:val>
                                            <p:strVal val="#ppt_h"/>
                                          </p:val>
                                        </p:tav>
                                      </p:tavLst>
                                    </p:anim>
                                    <p:anim calcmode="lin" valueType="num">
                                      <p:cBhvr>
                                        <p:cTn id="10" dur="1000" fill="hold"/>
                                        <p:tgtEl>
                                          <p:spTgt spid="32775"/>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35" presetClass="entr" presetSubtype="0" fill="hold" grpId="0" nodeType="afterEffect">
                                  <p:stCondLst>
                                    <p:cond delay="0"/>
                                  </p:stCondLst>
                                  <p:childTnLst>
                                    <p:set>
                                      <p:cBhvr>
                                        <p:cTn id="13" dur="1" fill="hold">
                                          <p:stCondLst>
                                            <p:cond delay="0"/>
                                          </p:stCondLst>
                                        </p:cTn>
                                        <p:tgtEl>
                                          <p:spTgt spid="32773"/>
                                        </p:tgtEl>
                                        <p:attrNameLst>
                                          <p:attrName>style.visibility</p:attrName>
                                        </p:attrNameLst>
                                      </p:cBhvr>
                                      <p:to>
                                        <p:strVal val="visible"/>
                                      </p:to>
                                    </p:set>
                                    <p:animEffect transition="in" filter="fade">
                                      <p:cBhvr>
                                        <p:cTn id="14" dur="1000"/>
                                        <p:tgtEl>
                                          <p:spTgt spid="32773"/>
                                        </p:tgtEl>
                                      </p:cBhvr>
                                    </p:animEffect>
                                    <p:anim calcmode="lin" valueType="num">
                                      <p:cBhvr>
                                        <p:cTn id="15" dur="1000" fill="hold"/>
                                        <p:tgtEl>
                                          <p:spTgt spid="32773"/>
                                        </p:tgtEl>
                                        <p:attrNameLst>
                                          <p:attrName>style.rotation</p:attrName>
                                        </p:attrNameLst>
                                      </p:cBhvr>
                                      <p:tavLst>
                                        <p:tav tm="0">
                                          <p:val>
                                            <p:fltVal val="720"/>
                                          </p:val>
                                        </p:tav>
                                        <p:tav tm="100000">
                                          <p:val>
                                            <p:fltVal val="0"/>
                                          </p:val>
                                        </p:tav>
                                      </p:tavLst>
                                    </p:anim>
                                    <p:anim calcmode="lin" valueType="num">
                                      <p:cBhvr>
                                        <p:cTn id="16" dur="1000" fill="hold"/>
                                        <p:tgtEl>
                                          <p:spTgt spid="32773"/>
                                        </p:tgtEl>
                                        <p:attrNameLst>
                                          <p:attrName>ppt_h</p:attrName>
                                        </p:attrNameLst>
                                      </p:cBhvr>
                                      <p:tavLst>
                                        <p:tav tm="0">
                                          <p:val>
                                            <p:fltVal val="0"/>
                                          </p:val>
                                        </p:tav>
                                        <p:tav tm="100000">
                                          <p:val>
                                            <p:strVal val="#ppt_h"/>
                                          </p:val>
                                        </p:tav>
                                      </p:tavLst>
                                    </p:anim>
                                    <p:anim calcmode="lin" valueType="num">
                                      <p:cBhvr>
                                        <p:cTn id="17" dur="1000" fill="hold"/>
                                        <p:tgtEl>
                                          <p:spTgt spid="32773"/>
                                        </p:tgtEl>
                                        <p:attrNameLst>
                                          <p:attrName>ppt_w</p:attrName>
                                        </p:attrNameLst>
                                      </p:cBhvr>
                                      <p:tavLst>
                                        <p:tav tm="0">
                                          <p:val>
                                            <p:fltVal val="0"/>
                                          </p:val>
                                        </p:tav>
                                        <p:tav tm="100000">
                                          <p:val>
                                            <p:strVal val="#ppt_w"/>
                                          </p:val>
                                        </p:tav>
                                      </p:tavLst>
                                    </p:anim>
                                  </p:childTnLst>
                                </p:cTn>
                              </p:par>
                            </p:childTnLst>
                          </p:cTn>
                        </p:par>
                        <p:par>
                          <p:cTn id="18" fill="hold">
                            <p:stCondLst>
                              <p:cond delay="2000"/>
                            </p:stCondLst>
                            <p:childTnLst>
                              <p:par>
                                <p:cTn id="19" presetID="35" presetClass="entr" presetSubtype="0" fill="hold" grpId="0" nodeType="afterEffect">
                                  <p:stCondLst>
                                    <p:cond delay="0"/>
                                  </p:stCondLst>
                                  <p:childTnLst>
                                    <p:set>
                                      <p:cBhvr>
                                        <p:cTn id="20" dur="1" fill="hold">
                                          <p:stCondLst>
                                            <p:cond delay="0"/>
                                          </p:stCondLst>
                                        </p:cTn>
                                        <p:tgtEl>
                                          <p:spTgt spid="32774"/>
                                        </p:tgtEl>
                                        <p:attrNameLst>
                                          <p:attrName>style.visibility</p:attrName>
                                        </p:attrNameLst>
                                      </p:cBhvr>
                                      <p:to>
                                        <p:strVal val="visible"/>
                                      </p:to>
                                    </p:set>
                                    <p:animEffect transition="in" filter="fade">
                                      <p:cBhvr>
                                        <p:cTn id="21" dur="1000"/>
                                        <p:tgtEl>
                                          <p:spTgt spid="32774"/>
                                        </p:tgtEl>
                                      </p:cBhvr>
                                    </p:animEffect>
                                    <p:anim calcmode="lin" valueType="num">
                                      <p:cBhvr>
                                        <p:cTn id="22" dur="1000" fill="hold"/>
                                        <p:tgtEl>
                                          <p:spTgt spid="32774"/>
                                        </p:tgtEl>
                                        <p:attrNameLst>
                                          <p:attrName>style.rotation</p:attrName>
                                        </p:attrNameLst>
                                      </p:cBhvr>
                                      <p:tavLst>
                                        <p:tav tm="0">
                                          <p:val>
                                            <p:fltVal val="720"/>
                                          </p:val>
                                        </p:tav>
                                        <p:tav tm="100000">
                                          <p:val>
                                            <p:fltVal val="0"/>
                                          </p:val>
                                        </p:tav>
                                      </p:tavLst>
                                    </p:anim>
                                    <p:anim calcmode="lin" valueType="num">
                                      <p:cBhvr>
                                        <p:cTn id="23" dur="1000" fill="hold"/>
                                        <p:tgtEl>
                                          <p:spTgt spid="32774"/>
                                        </p:tgtEl>
                                        <p:attrNameLst>
                                          <p:attrName>ppt_h</p:attrName>
                                        </p:attrNameLst>
                                      </p:cBhvr>
                                      <p:tavLst>
                                        <p:tav tm="0">
                                          <p:val>
                                            <p:fltVal val="0"/>
                                          </p:val>
                                        </p:tav>
                                        <p:tav tm="100000">
                                          <p:val>
                                            <p:strVal val="#ppt_h"/>
                                          </p:val>
                                        </p:tav>
                                      </p:tavLst>
                                    </p:anim>
                                    <p:anim calcmode="lin" valueType="num">
                                      <p:cBhvr>
                                        <p:cTn id="24" dur="1000" fill="hold"/>
                                        <p:tgtEl>
                                          <p:spTgt spid="32774"/>
                                        </p:tgtEl>
                                        <p:attrNameLst>
                                          <p:attrName>ppt_w</p:attrName>
                                        </p:attrNameLst>
                                      </p:cBhvr>
                                      <p:tavLst>
                                        <p:tav tm="0">
                                          <p:val>
                                            <p:fltVal val="0"/>
                                          </p:val>
                                        </p:tav>
                                        <p:tav tm="100000">
                                          <p:val>
                                            <p:strVal val="#ppt_w"/>
                                          </p:val>
                                        </p:tav>
                                      </p:tavLst>
                                    </p:anim>
                                  </p:childTnLst>
                                </p:cTn>
                              </p:par>
                            </p:childTnLst>
                          </p:cTn>
                        </p:par>
                        <p:par>
                          <p:cTn id="25" fill="hold">
                            <p:stCondLst>
                              <p:cond delay="3000"/>
                            </p:stCondLst>
                            <p:childTnLst>
                              <p:par>
                                <p:cTn id="26" presetID="2" presetClass="entr" presetSubtype="4" accel="50000" decel="50000" fill="hold" grpId="0" nodeType="afterEffect">
                                  <p:stCondLst>
                                    <p:cond delay="0"/>
                                  </p:stCondLst>
                                  <p:childTnLst>
                                    <p:set>
                                      <p:cBhvr>
                                        <p:cTn id="27" dur="1" fill="hold">
                                          <p:stCondLst>
                                            <p:cond delay="0"/>
                                          </p:stCondLst>
                                        </p:cTn>
                                        <p:tgtEl>
                                          <p:spTgt spid="32769"/>
                                        </p:tgtEl>
                                        <p:attrNameLst>
                                          <p:attrName>style.visibility</p:attrName>
                                        </p:attrNameLst>
                                      </p:cBhvr>
                                      <p:to>
                                        <p:strVal val="visible"/>
                                      </p:to>
                                    </p:set>
                                    <p:anim calcmode="lin" valueType="num">
                                      <p:cBhvr additive="base">
                                        <p:cTn id="28" dur="1000" fill="hold"/>
                                        <p:tgtEl>
                                          <p:spTgt spid="32769"/>
                                        </p:tgtEl>
                                        <p:attrNameLst>
                                          <p:attrName>ppt_x</p:attrName>
                                        </p:attrNameLst>
                                      </p:cBhvr>
                                      <p:tavLst>
                                        <p:tav tm="0">
                                          <p:val>
                                            <p:strVal val="#ppt_x"/>
                                          </p:val>
                                        </p:tav>
                                        <p:tav tm="100000">
                                          <p:val>
                                            <p:strVal val="#ppt_x"/>
                                          </p:val>
                                        </p:tav>
                                      </p:tavLst>
                                    </p:anim>
                                    <p:anim calcmode="lin" valueType="num">
                                      <p:cBhvr additive="base">
                                        <p:cTn id="29" dur="1000" fill="hold"/>
                                        <p:tgtEl>
                                          <p:spTgt spid="32769"/>
                                        </p:tgtEl>
                                        <p:attrNameLst>
                                          <p:attrName>ppt_y</p:attrName>
                                        </p:attrNameLst>
                                      </p:cBhvr>
                                      <p:tavLst>
                                        <p:tav tm="0">
                                          <p:val>
                                            <p:strVal val="1+#ppt_h/2"/>
                                          </p:val>
                                        </p:tav>
                                        <p:tav tm="100000">
                                          <p:val>
                                            <p:strVal val="#ppt_y"/>
                                          </p:val>
                                        </p:tav>
                                      </p:tavLst>
                                    </p:anim>
                                  </p:childTnLst>
                                </p:cTn>
                              </p:par>
                            </p:childTnLst>
                          </p:cTn>
                        </p:par>
                        <p:par>
                          <p:cTn id="30" fill="hold">
                            <p:stCondLst>
                              <p:cond delay="4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32770"/>
                                        </p:tgtEl>
                                        <p:attrNameLst>
                                          <p:attrName>style.visibility</p:attrName>
                                        </p:attrNameLst>
                                      </p:cBhvr>
                                      <p:to>
                                        <p:strVal val="visible"/>
                                      </p:to>
                                    </p:set>
                                    <p:anim calcmode="lin" valueType="num">
                                      <p:cBhvr additive="base">
                                        <p:cTn id="33" dur="1000" fill="hold"/>
                                        <p:tgtEl>
                                          <p:spTgt spid="32770"/>
                                        </p:tgtEl>
                                        <p:attrNameLst>
                                          <p:attrName>ppt_x</p:attrName>
                                        </p:attrNameLst>
                                      </p:cBhvr>
                                      <p:tavLst>
                                        <p:tav tm="0">
                                          <p:val>
                                            <p:strVal val="#ppt_x"/>
                                          </p:val>
                                        </p:tav>
                                        <p:tav tm="100000">
                                          <p:val>
                                            <p:strVal val="#ppt_x"/>
                                          </p:val>
                                        </p:tav>
                                      </p:tavLst>
                                    </p:anim>
                                    <p:anim calcmode="lin" valueType="num">
                                      <p:cBhvr additive="base">
                                        <p:cTn id="34" dur="1000" fill="hold"/>
                                        <p:tgtEl>
                                          <p:spTgt spid="32770"/>
                                        </p:tgtEl>
                                        <p:attrNameLst>
                                          <p:attrName>ppt_y</p:attrName>
                                        </p:attrNameLst>
                                      </p:cBhvr>
                                      <p:tavLst>
                                        <p:tav tm="0">
                                          <p:val>
                                            <p:strVal val="1+#ppt_h/2"/>
                                          </p:val>
                                        </p:tav>
                                        <p:tav tm="100000">
                                          <p:val>
                                            <p:strVal val="#ppt_y"/>
                                          </p:val>
                                        </p:tav>
                                      </p:tavLst>
                                    </p:anim>
                                  </p:childTnLst>
                                </p:cTn>
                              </p:par>
                            </p:childTnLst>
                          </p:cTn>
                        </p:par>
                        <p:par>
                          <p:cTn id="35" fill="hold">
                            <p:stCondLst>
                              <p:cond delay="5000"/>
                            </p:stCondLst>
                            <p:childTnLst>
                              <p:par>
                                <p:cTn id="36" presetID="2" presetClass="entr" presetSubtype="4" accel="50000" decel="50000" fill="hold" grpId="0" nodeType="afterEffect">
                                  <p:stCondLst>
                                    <p:cond delay="0"/>
                                  </p:stCondLst>
                                  <p:childTnLst>
                                    <p:set>
                                      <p:cBhvr>
                                        <p:cTn id="37" dur="1" fill="hold">
                                          <p:stCondLst>
                                            <p:cond delay="0"/>
                                          </p:stCondLst>
                                        </p:cTn>
                                        <p:tgtEl>
                                          <p:spTgt spid="32771"/>
                                        </p:tgtEl>
                                        <p:attrNameLst>
                                          <p:attrName>style.visibility</p:attrName>
                                        </p:attrNameLst>
                                      </p:cBhvr>
                                      <p:to>
                                        <p:strVal val="visible"/>
                                      </p:to>
                                    </p:set>
                                    <p:anim calcmode="lin" valueType="num">
                                      <p:cBhvr additive="base">
                                        <p:cTn id="38" dur="1000" fill="hold"/>
                                        <p:tgtEl>
                                          <p:spTgt spid="32771"/>
                                        </p:tgtEl>
                                        <p:attrNameLst>
                                          <p:attrName>ppt_x</p:attrName>
                                        </p:attrNameLst>
                                      </p:cBhvr>
                                      <p:tavLst>
                                        <p:tav tm="0">
                                          <p:val>
                                            <p:strVal val="#ppt_x"/>
                                          </p:val>
                                        </p:tav>
                                        <p:tav tm="100000">
                                          <p:val>
                                            <p:strVal val="#ppt_x"/>
                                          </p:val>
                                        </p:tav>
                                      </p:tavLst>
                                    </p:anim>
                                    <p:anim calcmode="lin" valueType="num">
                                      <p:cBhvr additive="base">
                                        <p:cTn id="39" dur="1000" fill="hold"/>
                                        <p:tgtEl>
                                          <p:spTgt spid="32771"/>
                                        </p:tgtEl>
                                        <p:attrNameLst>
                                          <p:attrName>ppt_y</p:attrName>
                                        </p:attrNameLst>
                                      </p:cBhvr>
                                      <p:tavLst>
                                        <p:tav tm="0">
                                          <p:val>
                                            <p:strVal val="1+#ppt_h/2"/>
                                          </p:val>
                                        </p:tav>
                                        <p:tav tm="100000">
                                          <p:val>
                                            <p:strVal val="#ppt_y"/>
                                          </p:val>
                                        </p:tav>
                                      </p:tavLst>
                                    </p:anim>
                                  </p:childTnLst>
                                </p:cTn>
                              </p:par>
                            </p:childTnLst>
                          </p:cTn>
                        </p:par>
                        <p:par>
                          <p:cTn id="40" fill="hold">
                            <p:stCondLst>
                              <p:cond delay="6000"/>
                            </p:stCondLst>
                            <p:childTnLst>
                              <p:par>
                                <p:cTn id="41" presetID="2" presetClass="entr" presetSubtype="4" accel="50000" decel="50000" fill="hold" grpId="0" nodeType="afterEffect">
                                  <p:stCondLst>
                                    <p:cond delay="0"/>
                                  </p:stCondLst>
                                  <p:childTnLst>
                                    <p:set>
                                      <p:cBhvr>
                                        <p:cTn id="42" dur="1" fill="hold">
                                          <p:stCondLst>
                                            <p:cond delay="0"/>
                                          </p:stCondLst>
                                        </p:cTn>
                                        <p:tgtEl>
                                          <p:spTgt spid="32772"/>
                                        </p:tgtEl>
                                        <p:attrNameLst>
                                          <p:attrName>style.visibility</p:attrName>
                                        </p:attrNameLst>
                                      </p:cBhvr>
                                      <p:to>
                                        <p:strVal val="visible"/>
                                      </p:to>
                                    </p:set>
                                    <p:anim calcmode="lin" valueType="num">
                                      <p:cBhvr additive="base">
                                        <p:cTn id="43" dur="1000" fill="hold"/>
                                        <p:tgtEl>
                                          <p:spTgt spid="32772"/>
                                        </p:tgtEl>
                                        <p:attrNameLst>
                                          <p:attrName>ppt_x</p:attrName>
                                        </p:attrNameLst>
                                      </p:cBhvr>
                                      <p:tavLst>
                                        <p:tav tm="0">
                                          <p:val>
                                            <p:strVal val="#ppt_x"/>
                                          </p:val>
                                        </p:tav>
                                        <p:tav tm="100000">
                                          <p:val>
                                            <p:strVal val="#ppt_x"/>
                                          </p:val>
                                        </p:tav>
                                      </p:tavLst>
                                    </p:anim>
                                    <p:anim calcmode="lin" valueType="num">
                                      <p:cBhvr additive="base">
                                        <p:cTn id="44" dur="1000" fill="hold"/>
                                        <p:tgtEl>
                                          <p:spTgt spid="32772"/>
                                        </p:tgtEl>
                                        <p:attrNameLst>
                                          <p:attrName>ppt_y</p:attrName>
                                        </p:attrNameLst>
                                      </p:cBhvr>
                                      <p:tavLst>
                                        <p:tav tm="0">
                                          <p:val>
                                            <p:strVal val="1+#ppt_h/2"/>
                                          </p:val>
                                        </p:tav>
                                        <p:tav tm="100000">
                                          <p:val>
                                            <p:strVal val="#ppt_y"/>
                                          </p:val>
                                        </p:tav>
                                      </p:tavLst>
                                    </p:anim>
                                  </p:childTnLst>
                                </p:cTn>
                              </p:par>
                            </p:childTnLst>
                          </p:cTn>
                        </p:par>
                        <p:par>
                          <p:cTn id="45" fill="hold">
                            <p:stCondLst>
                              <p:cond delay="7000"/>
                            </p:stCondLst>
                            <p:childTnLst>
                              <p:par>
                                <p:cTn id="46" presetID="10" presetClass="entr" presetSubtype="0"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childTnLst>
                                </p:cTn>
                              </p:par>
                            </p:childTnLst>
                          </p:cTn>
                        </p:par>
                        <p:par>
                          <p:cTn id="49" fill="hold">
                            <p:stCondLst>
                              <p:cond delay="8000"/>
                            </p:stCondLst>
                            <p:childTnLst>
                              <p:par>
                                <p:cTn id="50" presetID="2" presetClass="entr" presetSubtype="4"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ppt_x"/>
                                          </p:val>
                                        </p:tav>
                                        <p:tav tm="100000">
                                          <p:val>
                                            <p:strVal val="#ppt_x"/>
                                          </p:val>
                                        </p:tav>
                                      </p:tavLst>
                                    </p:anim>
                                    <p:anim calcmode="lin" valueType="num">
                                      <p:cBhvr additive="base">
                                        <p:cTn id="5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69" grpId="0" animBg="1"/>
      <p:bldP spid="32770" grpId="0" animBg="1"/>
      <p:bldP spid="32771" grpId="0" animBg="1"/>
      <p:bldP spid="32772" grpId="0" animBg="1"/>
      <p:bldP spid="32773" grpId="0" animBg="1"/>
      <p:bldP spid="32774" grpId="0" animBg="1"/>
      <p:bldP spid="3277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3498DB"/>
        </a:solidFill>
        <a:effectLst/>
      </p:bgPr>
    </p:bg>
    <p:spTree>
      <p:nvGrpSpPr>
        <p:cNvPr id="1" name=""/>
        <p:cNvGrpSpPr/>
        <p:nvPr/>
      </p:nvGrpSpPr>
      <p:grpSpPr>
        <a:xfrm>
          <a:off x="0" y="0"/>
          <a:ext cx="0" cy="0"/>
          <a:chOff x="0" y="0"/>
          <a:chExt cx="0" cy="0"/>
        </a:xfrm>
      </p:grpSpPr>
      <p:sp>
        <p:nvSpPr>
          <p:cNvPr id="9" name="Slide Number Placeholder 3"/>
          <p:cNvSpPr>
            <a:spLocks noGrp="1"/>
          </p:cNvSpPr>
          <p:nvPr>
            <p:ph type="sldNum" sz="quarter" idx="10"/>
          </p:nvPr>
        </p:nvSpPr>
        <p:spPr/>
        <p:txBody>
          <a:bodyPr/>
          <a:lstStyle/>
          <a:p>
            <a:fld id="{398E8BAE-77A2-704C-B88E-7721B97E76EE}" type="slidenum">
              <a:rPr lang="en-US"/>
              <a:pPr/>
              <a:t>45</a:t>
            </a:fld>
            <a:endParaRPr lang="en-US"/>
          </a:p>
        </p:txBody>
      </p:sp>
      <p:sp>
        <p:nvSpPr>
          <p:cNvPr id="4097" name="AutoShape 1"/>
          <p:cNvSpPr>
            <a:spLocks/>
          </p:cNvSpPr>
          <p:nvPr/>
        </p:nvSpPr>
        <p:spPr bwMode="auto">
          <a:xfrm>
            <a:off x="3810000" y="685800"/>
            <a:ext cx="877297" cy="890938"/>
          </a:xfrm>
          <a:custGeom>
            <a:avLst/>
            <a:gdLst>
              <a:gd name="T0" fmla="*/ 10800 w 21600"/>
              <a:gd name="T1" fmla="*/ 10800 h 21600"/>
            </a:gdLst>
            <a:ahLst/>
            <a:cxnLst>
              <a:cxn ang="0">
                <a:pos x="T0" y="T1"/>
              </a:cxn>
            </a:cxnLst>
            <a:rect l="0" t="0" r="r" b="b"/>
            <a:pathLst>
              <a:path w="21600" h="21600">
                <a:moveTo>
                  <a:pt x="2546" y="13705"/>
                </a:moveTo>
                <a:lnTo>
                  <a:pt x="11372" y="18781"/>
                </a:lnTo>
                <a:lnTo>
                  <a:pt x="18860" y="11837"/>
                </a:lnTo>
                <a:lnTo>
                  <a:pt x="14661" y="2467"/>
                </a:lnTo>
                <a:lnTo>
                  <a:pt x="4578" y="3622"/>
                </a:lnTo>
                <a:cubicBezTo>
                  <a:pt x="4578" y="3622"/>
                  <a:pt x="2546" y="13705"/>
                  <a:pt x="2546" y="13705"/>
                </a:cubicBezTo>
                <a:close/>
                <a:moveTo>
                  <a:pt x="11686" y="21600"/>
                </a:moveTo>
                <a:lnTo>
                  <a:pt x="0" y="14879"/>
                </a:lnTo>
                <a:lnTo>
                  <a:pt x="2691" y="1529"/>
                </a:lnTo>
                <a:lnTo>
                  <a:pt x="16041" y="0"/>
                </a:lnTo>
                <a:lnTo>
                  <a:pt x="21600" y="12405"/>
                </a:lnTo>
                <a:cubicBezTo>
                  <a:pt x="21600" y="12405"/>
                  <a:pt x="11686" y="21600"/>
                  <a:pt x="11686" y="21600"/>
                </a:cubicBezTo>
                <a:close/>
                <a:moveTo>
                  <a:pt x="11686" y="2160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098" name="AutoShape 2"/>
          <p:cNvSpPr>
            <a:spLocks/>
          </p:cNvSpPr>
          <p:nvPr/>
        </p:nvSpPr>
        <p:spPr bwMode="auto">
          <a:xfrm>
            <a:off x="3429000" y="228600"/>
            <a:ext cx="341171" cy="354813"/>
          </a:xfrm>
          <a:custGeom>
            <a:avLst/>
            <a:gdLst>
              <a:gd name="T0" fmla="*/ 10800 w 21600"/>
              <a:gd name="T1" fmla="*/ 10800 h 21600"/>
            </a:gdLst>
            <a:ahLst/>
            <a:cxnLst>
              <a:cxn ang="0">
                <a:pos x="T0" y="T1"/>
              </a:cxn>
            </a:cxnLst>
            <a:rect l="0" t="0" r="r" b="b"/>
            <a:pathLst>
              <a:path w="21600" h="21600">
                <a:moveTo>
                  <a:pt x="2862" y="10471"/>
                </a:moveTo>
                <a:lnTo>
                  <a:pt x="8419" y="19012"/>
                </a:lnTo>
                <a:lnTo>
                  <a:pt x="18502" y="16519"/>
                </a:lnTo>
                <a:lnTo>
                  <a:pt x="19176" y="6436"/>
                </a:lnTo>
                <a:lnTo>
                  <a:pt x="9509" y="2698"/>
                </a:lnTo>
                <a:cubicBezTo>
                  <a:pt x="9509" y="2698"/>
                  <a:pt x="2862" y="10471"/>
                  <a:pt x="2862" y="10471"/>
                </a:cubicBezTo>
                <a:close/>
                <a:moveTo>
                  <a:pt x="7358" y="21600"/>
                </a:moveTo>
                <a:lnTo>
                  <a:pt x="0" y="10290"/>
                </a:lnTo>
                <a:lnTo>
                  <a:pt x="8801" y="0"/>
                </a:lnTo>
                <a:lnTo>
                  <a:pt x="21600" y="4949"/>
                </a:lnTo>
                <a:lnTo>
                  <a:pt x="20708" y="18300"/>
                </a:lnTo>
                <a:cubicBezTo>
                  <a:pt x="20708" y="18300"/>
                  <a:pt x="7358" y="21600"/>
                  <a:pt x="7358" y="21600"/>
                </a:cubicBezTo>
                <a:close/>
                <a:moveTo>
                  <a:pt x="7358" y="2160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099" name="AutoShape 3"/>
          <p:cNvSpPr>
            <a:spLocks/>
          </p:cNvSpPr>
          <p:nvPr/>
        </p:nvSpPr>
        <p:spPr bwMode="auto">
          <a:xfrm>
            <a:off x="113704" y="301625"/>
            <a:ext cx="3467695" cy="3584575"/>
          </a:xfrm>
          <a:custGeom>
            <a:avLst/>
            <a:gdLst>
              <a:gd name="T0" fmla="*/ 10800 w 21600"/>
              <a:gd name="T1" fmla="*/ 10800 h 21600"/>
            </a:gdLst>
            <a:ahLst/>
            <a:cxnLst>
              <a:cxn ang="0">
                <a:pos x="T0" y="T1"/>
              </a:cxn>
            </a:cxnLst>
            <a:rect l="0" t="0" r="r" b="b"/>
            <a:pathLst>
              <a:path w="21600" h="21600">
                <a:moveTo>
                  <a:pt x="1606" y="11729"/>
                </a:moveTo>
                <a:lnTo>
                  <a:pt x="9751" y="20004"/>
                </a:lnTo>
                <a:lnTo>
                  <a:pt x="20160" y="14837"/>
                </a:lnTo>
                <a:lnTo>
                  <a:pt x="18449" y="3370"/>
                </a:lnTo>
                <a:lnTo>
                  <a:pt x="6981" y="1449"/>
                </a:lnTo>
                <a:cubicBezTo>
                  <a:pt x="6981" y="1449"/>
                  <a:pt x="1606" y="11729"/>
                  <a:pt x="1606" y="11729"/>
                </a:cubicBezTo>
                <a:close/>
                <a:moveTo>
                  <a:pt x="9482" y="21600"/>
                </a:moveTo>
                <a:lnTo>
                  <a:pt x="0" y="11968"/>
                </a:lnTo>
                <a:lnTo>
                  <a:pt x="6258" y="0"/>
                </a:lnTo>
                <a:lnTo>
                  <a:pt x="19607" y="2236"/>
                </a:lnTo>
                <a:lnTo>
                  <a:pt x="21600" y="15585"/>
                </a:lnTo>
                <a:cubicBezTo>
                  <a:pt x="21600" y="15585"/>
                  <a:pt x="9482" y="21600"/>
                  <a:pt x="9482" y="21600"/>
                </a:cubicBezTo>
                <a:close/>
                <a:moveTo>
                  <a:pt x="9482" y="21600"/>
                </a:moveTo>
              </a:path>
            </a:pathLst>
          </a:custGeom>
          <a:solidFill>
            <a:srgbClr val="FFFFF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 name="Rectangle 5"/>
          <p:cNvSpPr>
            <a:spLocks/>
          </p:cNvSpPr>
          <p:nvPr/>
        </p:nvSpPr>
        <p:spPr bwMode="auto">
          <a:xfrm>
            <a:off x="3754036" y="2510135"/>
            <a:ext cx="5181600" cy="2769989"/>
          </a:xfrm>
          <a:prstGeom prst="rect">
            <a:avLst/>
          </a:prstGeom>
          <a:noFill/>
          <a:ln w="12700" cap="flat">
            <a:noFill/>
            <a:miter lim="800000"/>
            <a:headEnd type="none" w="med" len="med"/>
            <a:tailEnd type="none" w="med" len="med"/>
          </a:ln>
        </p:spPr>
        <p:txBody>
          <a:bodyPr wrap="square" lIns="0" tIns="0" rIns="0" bIns="0" anchor="ctr">
            <a:prstTxWarp prst="textNoShape">
              <a:avLst/>
            </a:prstTxWarp>
            <a:spAutoFit/>
          </a:bodyPr>
          <a:lstStyle/>
          <a:p>
            <a:pPr algn="l"/>
            <a:r>
              <a:rPr lang="en-US" sz="6000" dirty="0" smtClean="0">
                <a:solidFill>
                  <a:srgbClr val="FFFFFF"/>
                </a:solidFill>
                <a:latin typeface="Bebas" charset="0"/>
                <a:ea typeface="Bebas" charset="0"/>
                <a:cs typeface="Bebas" charset="0"/>
                <a:sym typeface="Bebas" charset="0"/>
              </a:rPr>
              <a:t>Thanks </a:t>
            </a:r>
          </a:p>
          <a:p>
            <a:pPr algn="l"/>
            <a:r>
              <a:rPr lang="en-US" sz="6000" dirty="0">
                <a:solidFill>
                  <a:srgbClr val="FFFFFF"/>
                </a:solidFill>
                <a:latin typeface="Bebas" charset="0"/>
                <a:ea typeface="Bebas" charset="0"/>
                <a:cs typeface="Bebas" charset="0"/>
                <a:sym typeface="Bebas" charset="0"/>
              </a:rPr>
              <a:t>F</a:t>
            </a:r>
            <a:r>
              <a:rPr lang="en-US" sz="6000" dirty="0" smtClean="0">
                <a:solidFill>
                  <a:srgbClr val="FFFFFF"/>
                </a:solidFill>
                <a:latin typeface="Bebas" charset="0"/>
                <a:ea typeface="Bebas" charset="0"/>
                <a:cs typeface="Bebas" charset="0"/>
                <a:sym typeface="Bebas" charset="0"/>
              </a:rPr>
              <a:t>or  </a:t>
            </a:r>
          </a:p>
          <a:p>
            <a:pPr algn="l"/>
            <a:r>
              <a:rPr lang="en-US" sz="6000" dirty="0" smtClean="0">
                <a:solidFill>
                  <a:srgbClr val="FFFFFF"/>
                </a:solidFill>
                <a:latin typeface="Bebas" charset="0"/>
                <a:ea typeface="Bebas" charset="0"/>
                <a:cs typeface="Bebas" charset="0"/>
                <a:sym typeface="Bebas" charset="0"/>
              </a:rPr>
              <a:t>Listening</a:t>
            </a:r>
          </a:p>
        </p:txBody>
      </p:sp>
      <p:sp>
        <p:nvSpPr>
          <p:cNvPr id="11" name="Rectangle 6"/>
          <p:cNvSpPr>
            <a:spLocks/>
          </p:cNvSpPr>
          <p:nvPr/>
        </p:nvSpPr>
        <p:spPr bwMode="auto">
          <a:xfrm>
            <a:off x="3810000" y="4975324"/>
            <a:ext cx="3173540" cy="93345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lnSpc>
                <a:spcPct val="80000"/>
              </a:lnSpc>
            </a:pPr>
            <a:r>
              <a:rPr lang="en-US" sz="3000" dirty="0" smtClean="0">
                <a:solidFill>
                  <a:srgbClr val="F2C144"/>
                </a:solidFill>
                <a:latin typeface="Montserrat" panose="00000500000000000000" pitchFamily="50" charset="0"/>
                <a:ea typeface="Helvetica Neue" charset="0"/>
                <a:cs typeface="Arial"/>
                <a:sym typeface="Helvetica Neue" charset="0"/>
              </a:rPr>
              <a:t>Any questions?</a:t>
            </a:r>
            <a:endParaRPr lang="en-US" sz="3000" dirty="0">
              <a:solidFill>
                <a:srgbClr val="F2C144"/>
              </a:solidFill>
              <a:latin typeface="Montserrat" panose="00000500000000000000" pitchFamily="50" charset="0"/>
              <a:ea typeface="Helvetica Neue" charset="0"/>
              <a:cs typeface="Arial"/>
              <a:sym typeface="Helvetica Neue" charset="0"/>
            </a:endParaRPr>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500"/>
                                        <p:tgtEl>
                                          <p:spTgt spid="4099"/>
                                        </p:tgtEl>
                                      </p:cBhvr>
                                    </p:animEffect>
                                    <p:anim calcmode="lin" valueType="num">
                                      <p:cBhvr>
                                        <p:cTn id="8" dur="500" fill="hold"/>
                                        <p:tgtEl>
                                          <p:spTgt spid="4099"/>
                                        </p:tgtEl>
                                        <p:attrNameLst>
                                          <p:attrName>ppt_x</p:attrName>
                                        </p:attrNameLst>
                                      </p:cBhvr>
                                      <p:tavLst>
                                        <p:tav tm="0">
                                          <p:val>
                                            <p:strVal val="#ppt_x"/>
                                          </p:val>
                                        </p:tav>
                                        <p:tav tm="100000">
                                          <p:val>
                                            <p:strVal val="#ppt_x"/>
                                          </p:val>
                                        </p:tav>
                                      </p:tavLst>
                                    </p:anim>
                                    <p:anim calcmode="lin" valueType="num">
                                      <p:cBhvr>
                                        <p:cTn id="9" dur="450" decel="100000" fill="hold"/>
                                        <p:tgtEl>
                                          <p:spTgt spid="4099"/>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4099"/>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37" presetClass="entr" presetSubtype="0" fill="hold" grpId="0" nodeType="afterEffect">
                                  <p:stCondLst>
                                    <p:cond delay="0"/>
                                  </p:stCondLst>
                                  <p:childTnLst>
                                    <p:set>
                                      <p:cBhvr>
                                        <p:cTn id="13" dur="1" fill="hold">
                                          <p:stCondLst>
                                            <p:cond delay="0"/>
                                          </p:stCondLst>
                                        </p:cTn>
                                        <p:tgtEl>
                                          <p:spTgt spid="4097"/>
                                        </p:tgtEl>
                                        <p:attrNameLst>
                                          <p:attrName>style.visibility</p:attrName>
                                        </p:attrNameLst>
                                      </p:cBhvr>
                                      <p:to>
                                        <p:strVal val="visible"/>
                                      </p:to>
                                    </p:set>
                                    <p:animEffect transition="in" filter="fade">
                                      <p:cBhvr>
                                        <p:cTn id="14" dur="500"/>
                                        <p:tgtEl>
                                          <p:spTgt spid="4097"/>
                                        </p:tgtEl>
                                      </p:cBhvr>
                                    </p:animEffect>
                                    <p:anim calcmode="lin" valueType="num">
                                      <p:cBhvr>
                                        <p:cTn id="15" dur="500" fill="hold"/>
                                        <p:tgtEl>
                                          <p:spTgt spid="4097"/>
                                        </p:tgtEl>
                                        <p:attrNameLst>
                                          <p:attrName>ppt_x</p:attrName>
                                        </p:attrNameLst>
                                      </p:cBhvr>
                                      <p:tavLst>
                                        <p:tav tm="0">
                                          <p:val>
                                            <p:strVal val="#ppt_x"/>
                                          </p:val>
                                        </p:tav>
                                        <p:tav tm="100000">
                                          <p:val>
                                            <p:strVal val="#ppt_x"/>
                                          </p:val>
                                        </p:tav>
                                      </p:tavLst>
                                    </p:anim>
                                    <p:anim calcmode="lin" valueType="num">
                                      <p:cBhvr>
                                        <p:cTn id="16" dur="450" decel="100000" fill="hold"/>
                                        <p:tgtEl>
                                          <p:spTgt spid="4097"/>
                                        </p:tgtEl>
                                        <p:attrNameLst>
                                          <p:attrName>ppt_y</p:attrName>
                                        </p:attrNameLst>
                                      </p:cBhvr>
                                      <p:tavLst>
                                        <p:tav tm="0">
                                          <p:val>
                                            <p:strVal val="#ppt_y+1"/>
                                          </p:val>
                                        </p:tav>
                                        <p:tav tm="100000">
                                          <p:val>
                                            <p:strVal val="#ppt_y-.03"/>
                                          </p:val>
                                        </p:tav>
                                      </p:tavLst>
                                    </p:anim>
                                    <p:anim calcmode="lin" valueType="num">
                                      <p:cBhvr>
                                        <p:cTn id="17" dur="50" accel="100000" fill="hold">
                                          <p:stCondLst>
                                            <p:cond delay="450"/>
                                          </p:stCondLst>
                                        </p:cTn>
                                        <p:tgtEl>
                                          <p:spTgt spid="4097"/>
                                        </p:tgtEl>
                                        <p:attrNameLst>
                                          <p:attrName>ppt_y</p:attrName>
                                        </p:attrNameLst>
                                      </p:cBhvr>
                                      <p:tavLst>
                                        <p:tav tm="0">
                                          <p:val>
                                            <p:strVal val="#ppt_y-.03"/>
                                          </p:val>
                                        </p:tav>
                                        <p:tav tm="100000">
                                          <p:val>
                                            <p:strVal val="#ppt_y"/>
                                          </p:val>
                                        </p:tav>
                                      </p:tavLst>
                                    </p:anim>
                                  </p:childTnLst>
                                </p:cTn>
                              </p:par>
                            </p:childTnLst>
                          </p:cTn>
                        </p:par>
                        <p:par>
                          <p:cTn id="18" fill="hold">
                            <p:stCondLst>
                              <p:cond delay="1000"/>
                            </p:stCondLst>
                            <p:childTnLst>
                              <p:par>
                                <p:cTn id="19" presetID="37" presetClass="entr" presetSubtype="0" fill="hold" grpId="0" nodeType="afterEffect">
                                  <p:stCondLst>
                                    <p:cond delay="0"/>
                                  </p:stCondLst>
                                  <p:childTnLst>
                                    <p:set>
                                      <p:cBhvr>
                                        <p:cTn id="20" dur="1" fill="hold">
                                          <p:stCondLst>
                                            <p:cond delay="0"/>
                                          </p:stCondLst>
                                        </p:cTn>
                                        <p:tgtEl>
                                          <p:spTgt spid="4098"/>
                                        </p:tgtEl>
                                        <p:attrNameLst>
                                          <p:attrName>style.visibility</p:attrName>
                                        </p:attrNameLst>
                                      </p:cBhvr>
                                      <p:to>
                                        <p:strVal val="visible"/>
                                      </p:to>
                                    </p:set>
                                    <p:animEffect transition="in" filter="fade">
                                      <p:cBhvr>
                                        <p:cTn id="21" dur="500"/>
                                        <p:tgtEl>
                                          <p:spTgt spid="4098"/>
                                        </p:tgtEl>
                                      </p:cBhvr>
                                    </p:animEffect>
                                    <p:anim calcmode="lin" valueType="num">
                                      <p:cBhvr>
                                        <p:cTn id="22" dur="500" fill="hold"/>
                                        <p:tgtEl>
                                          <p:spTgt spid="4098"/>
                                        </p:tgtEl>
                                        <p:attrNameLst>
                                          <p:attrName>ppt_x</p:attrName>
                                        </p:attrNameLst>
                                      </p:cBhvr>
                                      <p:tavLst>
                                        <p:tav tm="0">
                                          <p:val>
                                            <p:strVal val="#ppt_x"/>
                                          </p:val>
                                        </p:tav>
                                        <p:tav tm="100000">
                                          <p:val>
                                            <p:strVal val="#ppt_x"/>
                                          </p:val>
                                        </p:tav>
                                      </p:tavLst>
                                    </p:anim>
                                    <p:anim calcmode="lin" valueType="num">
                                      <p:cBhvr>
                                        <p:cTn id="23" dur="450" decel="100000" fill="hold"/>
                                        <p:tgtEl>
                                          <p:spTgt spid="4098"/>
                                        </p:tgtEl>
                                        <p:attrNameLst>
                                          <p:attrName>ppt_y</p:attrName>
                                        </p:attrNameLst>
                                      </p:cBhvr>
                                      <p:tavLst>
                                        <p:tav tm="0">
                                          <p:val>
                                            <p:strVal val="#ppt_y+1"/>
                                          </p:val>
                                        </p:tav>
                                        <p:tav tm="100000">
                                          <p:val>
                                            <p:strVal val="#ppt_y-.03"/>
                                          </p:val>
                                        </p:tav>
                                      </p:tavLst>
                                    </p:anim>
                                    <p:anim calcmode="lin" valueType="num">
                                      <p:cBhvr>
                                        <p:cTn id="24" dur="50" accel="100000" fill="hold">
                                          <p:stCondLst>
                                            <p:cond delay="450"/>
                                          </p:stCondLst>
                                        </p:cTn>
                                        <p:tgtEl>
                                          <p:spTgt spid="4098"/>
                                        </p:tgtEl>
                                        <p:attrNameLst>
                                          <p:attrName>ppt_y</p:attrName>
                                        </p:attrNameLst>
                                      </p:cBhvr>
                                      <p:tavLst>
                                        <p:tav tm="0">
                                          <p:val>
                                            <p:strVal val="#ppt_y-.03"/>
                                          </p:val>
                                        </p:tav>
                                        <p:tav tm="100000">
                                          <p:val>
                                            <p:strVal val="#ppt_y"/>
                                          </p:val>
                                        </p:tav>
                                      </p:tavLst>
                                    </p:anim>
                                  </p:childTnLst>
                                </p:cTn>
                              </p:par>
                            </p:childTnLst>
                          </p:cTn>
                        </p:par>
                        <p:par>
                          <p:cTn id="25" fill="hold">
                            <p:stCondLst>
                              <p:cond delay="1500"/>
                            </p:stCondLst>
                            <p:childTnLst>
                              <p:par>
                                <p:cTn id="26" presetID="2" presetClass="entr" presetSubtype="4" accel="50000" decel="5000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55"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strVal val="#ppt_w*0.70"/>
                                          </p:val>
                                        </p:tav>
                                        <p:tav tm="100000">
                                          <p:val>
                                            <p:strVal val="#ppt_w"/>
                                          </p:val>
                                        </p:tav>
                                      </p:tavLst>
                                    </p:anim>
                                    <p:anim calcmode="lin" valueType="num">
                                      <p:cBhvr>
                                        <p:cTn id="34" dur="500" fill="hold"/>
                                        <p:tgtEl>
                                          <p:spTgt spid="11"/>
                                        </p:tgtEl>
                                        <p:attrNameLst>
                                          <p:attrName>ppt_h</p:attrName>
                                        </p:attrNameLst>
                                      </p:cBhvr>
                                      <p:tavLst>
                                        <p:tav tm="0">
                                          <p:val>
                                            <p:strVal val="#ppt_h"/>
                                          </p:val>
                                        </p:tav>
                                        <p:tav tm="100000">
                                          <p:val>
                                            <p:strVal val="#ppt_h"/>
                                          </p:val>
                                        </p:tav>
                                      </p:tavLst>
                                    </p:anim>
                                    <p:animEffect transition="in" filter="fade">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animBg="1"/>
      <p:bldP spid="4098" grpId="0" animBg="1"/>
      <p:bldP spid="4099" grpId="0" animBg="1"/>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lide Number Placeholder 3"/>
          <p:cNvSpPr>
            <a:spLocks noGrp="1"/>
          </p:cNvSpPr>
          <p:nvPr>
            <p:ph type="sldNum" sz="quarter" idx="10"/>
          </p:nvPr>
        </p:nvSpPr>
        <p:spPr/>
        <p:txBody>
          <a:bodyPr/>
          <a:lstStyle/>
          <a:p>
            <a:fld id="{1481B1B7-932F-B940-9472-14D13A9A7849}" type="slidenum">
              <a:rPr lang="en-US"/>
              <a:pPr/>
              <a:t>5</a:t>
            </a:fld>
            <a:endParaRPr lang="en-US"/>
          </a:p>
        </p:txBody>
      </p:sp>
      <p:sp>
        <p:nvSpPr>
          <p:cNvPr id="7169" name="AutoShape 1"/>
          <p:cNvSpPr>
            <a:spLocks/>
          </p:cNvSpPr>
          <p:nvPr/>
        </p:nvSpPr>
        <p:spPr bwMode="auto">
          <a:xfrm>
            <a:off x="3595688" y="234156"/>
            <a:ext cx="1948458"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7170" name="Rectangle 2"/>
          <p:cNvSpPr>
            <a:spLocks/>
          </p:cNvSpPr>
          <p:nvPr/>
        </p:nvSpPr>
        <p:spPr bwMode="auto">
          <a:xfrm>
            <a:off x="3996220" y="394337"/>
            <a:ext cx="1125373"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OUTLINE</a:t>
            </a:r>
            <a:endParaRPr lang="en-US" sz="2600" dirty="0">
              <a:solidFill>
                <a:srgbClr val="FFFFFF"/>
              </a:solidFill>
              <a:latin typeface="Bebas" charset="0"/>
              <a:ea typeface="Bebas" charset="0"/>
              <a:cs typeface="Bebas" charset="0"/>
              <a:sym typeface="Bebas" charset="0"/>
            </a:endParaRPr>
          </a:p>
        </p:txBody>
      </p:sp>
      <p:grpSp>
        <p:nvGrpSpPr>
          <p:cNvPr id="7174" name="Group 6"/>
          <p:cNvGrpSpPr>
            <a:grpSpLocks/>
          </p:cNvGrpSpPr>
          <p:nvPr/>
        </p:nvGrpSpPr>
        <p:grpSpPr bwMode="auto">
          <a:xfrm>
            <a:off x="457200" y="3583781"/>
            <a:ext cx="8020050" cy="150019"/>
            <a:chOff x="0" y="0"/>
            <a:chExt cx="13472" cy="188"/>
          </a:xfrm>
        </p:grpSpPr>
        <p:sp>
          <p:nvSpPr>
            <p:cNvPr id="7171" name="AutoShape 3"/>
            <p:cNvSpPr>
              <a:spLocks/>
            </p:cNvSpPr>
            <p:nvPr/>
          </p:nvSpPr>
          <p:spPr bwMode="auto">
            <a:xfrm>
              <a:off x="188" y="70"/>
              <a:ext cx="13095" cy="47"/>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rgbClr val="74726B"/>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7172" name="AutoShape 4"/>
            <p:cNvSpPr>
              <a:spLocks/>
            </p:cNvSpPr>
            <p:nvPr/>
          </p:nvSpPr>
          <p:spPr bwMode="auto">
            <a:xfrm>
              <a:off x="0" y="0"/>
              <a:ext cx="188" cy="188"/>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rgbClr val="74726B"/>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7173" name="AutoShape 5"/>
            <p:cNvSpPr>
              <a:spLocks/>
            </p:cNvSpPr>
            <p:nvPr/>
          </p:nvSpPr>
          <p:spPr bwMode="auto">
            <a:xfrm>
              <a:off x="13267" y="0"/>
              <a:ext cx="205" cy="188"/>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rgbClr val="74726B"/>
            </a:solidFill>
            <a:ln w="12700" cap="flat">
              <a:noFill/>
              <a:miter lim="800000"/>
              <a:headEnd type="none" w="med" len="med"/>
              <a:tailEnd type="none" w="med" len="med"/>
            </a:ln>
          </p:spPr>
          <p:txBody>
            <a:bodyPr lIns="0" tIns="0" rIns="0" bIns="0">
              <a:prstTxWarp prst="textNoShape">
                <a:avLst/>
              </a:prstTxWarp>
            </a:bodyPr>
            <a:lstStyle/>
            <a:p>
              <a:endParaRPr lang="en-US"/>
            </a:p>
          </p:txBody>
        </p:sp>
      </p:grpSp>
      <p:grpSp>
        <p:nvGrpSpPr>
          <p:cNvPr id="29" name="Group 28"/>
          <p:cNvGrpSpPr/>
          <p:nvPr/>
        </p:nvGrpSpPr>
        <p:grpSpPr>
          <a:xfrm>
            <a:off x="1154695" y="2358196"/>
            <a:ext cx="1391074" cy="1496881"/>
            <a:chOff x="3079187" y="4039886"/>
            <a:chExt cx="3709530" cy="3754739"/>
          </a:xfrm>
        </p:grpSpPr>
        <p:sp>
          <p:nvSpPr>
            <p:cNvPr id="7179" name="Rectangle 11"/>
            <p:cNvSpPr>
              <a:spLocks/>
            </p:cNvSpPr>
            <p:nvPr/>
          </p:nvSpPr>
          <p:spPr bwMode="auto">
            <a:xfrm>
              <a:off x="3079187" y="4039886"/>
              <a:ext cx="3709530" cy="2200254"/>
            </a:xfrm>
            <a:prstGeom prst="rect">
              <a:avLst/>
            </a:prstGeom>
            <a:noFill/>
            <a:ln w="12700" cap="flat">
              <a:noFill/>
              <a:miter lim="800000"/>
              <a:headEnd type="none" w="med" len="med"/>
              <a:tailEnd type="none" w="med" len="med"/>
            </a:ln>
          </p:spPr>
          <p:txBody>
            <a:bodyPr wrap="square" lIns="0" tIns="0" rIns="0" bIns="0" anchor="ctr">
              <a:prstTxWarp prst="textNoShape">
                <a:avLst/>
              </a:prstTxWarp>
              <a:spAutoFit/>
            </a:bodyPr>
            <a:lstStyle/>
            <a:p>
              <a:endParaRPr lang="en-US" sz="1700" dirty="0">
                <a:solidFill>
                  <a:srgbClr val="DA5054"/>
                </a:solidFill>
                <a:latin typeface="Bebas" charset="0"/>
                <a:ea typeface="Bebas" charset="0"/>
                <a:cs typeface="Bebas" charset="0"/>
                <a:sym typeface="Bebas" charset="0"/>
              </a:endParaRPr>
            </a:p>
            <a:p>
              <a:r>
                <a:rPr lang="en-US" sz="2000" dirty="0" smtClean="0">
                  <a:solidFill>
                    <a:srgbClr val="DA5054"/>
                  </a:solidFill>
                  <a:latin typeface="Bebas" charset="0"/>
                  <a:ea typeface="Bebas" charset="0"/>
                  <a:cs typeface="Bebas" charset="0"/>
                  <a:sym typeface="Bebas" charset="0"/>
                </a:rPr>
                <a:t>WHAT IS IT ALL ABOUT ?</a:t>
              </a:r>
              <a:endParaRPr lang="en-US" sz="2000" dirty="0">
                <a:solidFill>
                  <a:srgbClr val="DA5054"/>
                </a:solidFill>
                <a:latin typeface="Bebas" charset="0"/>
                <a:ea typeface="Bebas" charset="0"/>
                <a:cs typeface="Bebas" charset="0"/>
                <a:sym typeface="Bebas" charset="0"/>
              </a:endParaRPr>
            </a:p>
          </p:txBody>
        </p:sp>
        <p:grpSp>
          <p:nvGrpSpPr>
            <p:cNvPr id="25" name="Group 24"/>
            <p:cNvGrpSpPr/>
            <p:nvPr/>
          </p:nvGrpSpPr>
          <p:grpSpPr>
            <a:xfrm>
              <a:off x="4330700" y="6584950"/>
              <a:ext cx="1208088" cy="1209675"/>
              <a:chOff x="4330700" y="6584950"/>
              <a:chExt cx="1208088" cy="1209675"/>
            </a:xfrm>
          </p:grpSpPr>
          <p:sp>
            <p:nvSpPr>
              <p:cNvPr id="7175" name="AutoShape 7"/>
              <p:cNvSpPr>
                <a:spLocks/>
              </p:cNvSpPr>
              <p:nvPr/>
            </p:nvSpPr>
            <p:spPr bwMode="auto">
              <a:xfrm>
                <a:off x="4330700" y="6584950"/>
                <a:ext cx="1208088" cy="1209675"/>
              </a:xfrm>
              <a:custGeom>
                <a:avLst/>
                <a:gdLst>
                  <a:gd name="T0" fmla="*/ 10800 w 21600"/>
                  <a:gd name="T1" fmla="*/ 10800 h 21600"/>
                </a:gdLst>
                <a:ahLst/>
                <a:cxnLst>
                  <a:cxn ang="0">
                    <a:pos x="T0" y="T1"/>
                  </a:cxn>
                </a:cxnLst>
                <a:rect l="0" t="0" r="r" b="b"/>
                <a:pathLst>
                  <a:path w="21600" h="21600">
                    <a:moveTo>
                      <a:pt x="21600" y="10800"/>
                    </a:moveTo>
                    <a:cubicBezTo>
                      <a:pt x="21600" y="16764"/>
                      <a:pt x="16764" y="21600"/>
                      <a:pt x="10800" y="21600"/>
                    </a:cubicBezTo>
                    <a:cubicBezTo>
                      <a:pt x="4835" y="21600"/>
                      <a:pt x="0" y="16764"/>
                      <a:pt x="0" y="10800"/>
                    </a:cubicBezTo>
                    <a:cubicBezTo>
                      <a:pt x="0" y="4835"/>
                      <a:pt x="4835" y="0"/>
                      <a:pt x="10800" y="0"/>
                    </a:cubicBezTo>
                    <a:cubicBezTo>
                      <a:pt x="16764" y="0"/>
                      <a:pt x="21600" y="4835"/>
                      <a:pt x="21600" y="10800"/>
                    </a:cubicBezTo>
                    <a:close/>
                    <a:moveTo>
                      <a:pt x="21600" y="10800"/>
                    </a:moveTo>
                  </a:path>
                </a:pathLst>
              </a:custGeom>
              <a:solidFill>
                <a:srgbClr val="DA505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7187" name="Oval 19"/>
              <p:cNvSpPr>
                <a:spLocks/>
              </p:cNvSpPr>
              <p:nvPr/>
            </p:nvSpPr>
            <p:spPr bwMode="auto">
              <a:xfrm>
                <a:off x="4546600" y="6807200"/>
                <a:ext cx="774700" cy="774700"/>
              </a:xfrm>
              <a:prstGeom prst="ellipse">
                <a:avLst/>
              </a:prstGeom>
              <a:solidFill>
                <a:srgbClr val="FFFFFF"/>
              </a:solidFill>
              <a:ln w="25400" cap="flat">
                <a:noFill/>
                <a:miter lim="800000"/>
                <a:headEnd type="none" w="med" len="med"/>
                <a:tailEnd type="none" w="med" len="med"/>
              </a:ln>
            </p:spPr>
            <p:txBody>
              <a:bodyPr lIns="0" tIns="0" rIns="0" bIns="0">
                <a:prstTxWarp prst="textNoShape">
                  <a:avLst/>
                </a:prstTxWarp>
              </a:bodyPr>
              <a:lstStyle/>
              <a:p>
                <a:endParaRPr lang="en-US"/>
              </a:p>
            </p:txBody>
          </p:sp>
        </p:grpSp>
      </p:grpSp>
      <p:grpSp>
        <p:nvGrpSpPr>
          <p:cNvPr id="30" name="Group 29"/>
          <p:cNvGrpSpPr/>
          <p:nvPr/>
        </p:nvGrpSpPr>
        <p:grpSpPr>
          <a:xfrm>
            <a:off x="3077932" y="2619808"/>
            <a:ext cx="1078701" cy="1239941"/>
            <a:chOff x="8207818" y="4697088"/>
            <a:chExt cx="2876535" cy="3110237"/>
          </a:xfrm>
        </p:grpSpPr>
        <p:sp>
          <p:nvSpPr>
            <p:cNvPr id="7182" name="Rectangle 14"/>
            <p:cNvSpPr>
              <a:spLocks/>
            </p:cNvSpPr>
            <p:nvPr/>
          </p:nvSpPr>
          <p:spPr bwMode="auto">
            <a:xfrm>
              <a:off x="8207818" y="4697088"/>
              <a:ext cx="2876535" cy="1544038"/>
            </a:xfrm>
            <a:prstGeom prst="rect">
              <a:avLst/>
            </a:prstGeom>
            <a:noFill/>
            <a:ln w="12700" cap="flat">
              <a:noFill/>
              <a:miter lim="800000"/>
              <a:headEnd type="none" w="med" len="med"/>
              <a:tailEnd type="none" w="med" len="med"/>
            </a:ln>
          </p:spPr>
          <p:txBody>
            <a:bodyPr wrap="square" lIns="0" tIns="0" rIns="0" bIns="0" anchor="ctr">
              <a:prstTxWarp prst="textNoShape">
                <a:avLst/>
              </a:prstTxWarp>
              <a:spAutoFit/>
            </a:bodyPr>
            <a:lstStyle/>
            <a:p>
              <a:r>
                <a:rPr lang="en-US" sz="2000" dirty="0" smtClean="0">
                  <a:solidFill>
                    <a:srgbClr val="4DAAE4"/>
                  </a:solidFill>
                  <a:latin typeface="Bebas" charset="0"/>
                  <a:ea typeface="Bebas" charset="0"/>
                  <a:cs typeface="Bebas" charset="0"/>
                  <a:sym typeface="Bebas" charset="0"/>
                </a:rPr>
                <a:t>HOW DID WE DO IT ?</a:t>
              </a:r>
              <a:endParaRPr lang="en-US" sz="2000" dirty="0">
                <a:solidFill>
                  <a:srgbClr val="4DAAE4"/>
                </a:solidFill>
                <a:latin typeface="Bebas" charset="0"/>
                <a:ea typeface="Bebas" charset="0"/>
                <a:cs typeface="Bebas" charset="0"/>
                <a:sym typeface="Bebas" charset="0"/>
              </a:endParaRPr>
            </a:p>
          </p:txBody>
        </p:sp>
        <p:grpSp>
          <p:nvGrpSpPr>
            <p:cNvPr id="26" name="Group 25"/>
            <p:cNvGrpSpPr/>
            <p:nvPr/>
          </p:nvGrpSpPr>
          <p:grpSpPr>
            <a:xfrm>
              <a:off x="9048750" y="6597650"/>
              <a:ext cx="1206500" cy="1209675"/>
              <a:chOff x="9048750" y="6597650"/>
              <a:chExt cx="1206500" cy="1209675"/>
            </a:xfrm>
          </p:grpSpPr>
          <p:sp>
            <p:nvSpPr>
              <p:cNvPr id="7177" name="AutoShape 9"/>
              <p:cNvSpPr>
                <a:spLocks/>
              </p:cNvSpPr>
              <p:nvPr/>
            </p:nvSpPr>
            <p:spPr bwMode="auto">
              <a:xfrm>
                <a:off x="9048750" y="6597650"/>
                <a:ext cx="1206500" cy="1209675"/>
              </a:xfrm>
              <a:custGeom>
                <a:avLst/>
                <a:gdLst>
                  <a:gd name="T0" fmla="*/ 10800 w 21600"/>
                  <a:gd name="T1" fmla="*/ 10800 h 21600"/>
                </a:gdLst>
                <a:ahLst/>
                <a:cxnLst>
                  <a:cxn ang="0">
                    <a:pos x="T0" y="T1"/>
                  </a:cxn>
                </a:cxnLst>
                <a:rect l="0" t="0" r="r" b="b"/>
                <a:pathLst>
                  <a:path w="21600" h="21600">
                    <a:moveTo>
                      <a:pt x="21600" y="10800"/>
                    </a:moveTo>
                    <a:cubicBezTo>
                      <a:pt x="21600" y="16765"/>
                      <a:pt x="16765" y="21600"/>
                      <a:pt x="10800" y="21600"/>
                    </a:cubicBezTo>
                    <a:cubicBezTo>
                      <a:pt x="4835" y="21600"/>
                      <a:pt x="0" y="16765"/>
                      <a:pt x="0" y="10800"/>
                    </a:cubicBezTo>
                    <a:cubicBezTo>
                      <a:pt x="0" y="4836"/>
                      <a:pt x="4835" y="0"/>
                      <a:pt x="10800" y="0"/>
                    </a:cubicBezTo>
                    <a:cubicBezTo>
                      <a:pt x="16765" y="0"/>
                      <a:pt x="21600" y="4836"/>
                      <a:pt x="21600" y="10800"/>
                    </a:cubicBezTo>
                    <a:close/>
                    <a:moveTo>
                      <a:pt x="21600" y="108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7188" name="Oval 20"/>
              <p:cNvSpPr>
                <a:spLocks/>
              </p:cNvSpPr>
              <p:nvPr/>
            </p:nvSpPr>
            <p:spPr bwMode="auto">
              <a:xfrm>
                <a:off x="9258300" y="6819900"/>
                <a:ext cx="774700" cy="774700"/>
              </a:xfrm>
              <a:prstGeom prst="ellipse">
                <a:avLst/>
              </a:prstGeom>
              <a:solidFill>
                <a:srgbClr val="FFFFFF"/>
              </a:solidFill>
              <a:ln w="25400" cap="flat">
                <a:noFill/>
                <a:miter lim="800000"/>
                <a:headEnd type="none" w="med" len="med"/>
                <a:tailEnd type="none" w="med" len="med"/>
              </a:ln>
            </p:spPr>
            <p:txBody>
              <a:bodyPr lIns="0" tIns="0" rIns="0" bIns="0">
                <a:prstTxWarp prst="textNoShape">
                  <a:avLst/>
                </a:prstTxWarp>
              </a:bodyPr>
              <a:lstStyle/>
              <a:p>
                <a:endParaRPr lang="en-US"/>
              </a:p>
            </p:txBody>
          </p:sp>
        </p:grpSp>
      </p:grpSp>
      <p:grpSp>
        <p:nvGrpSpPr>
          <p:cNvPr id="31" name="Group 30"/>
          <p:cNvGrpSpPr/>
          <p:nvPr/>
        </p:nvGrpSpPr>
        <p:grpSpPr>
          <a:xfrm>
            <a:off x="4783050" y="2619806"/>
            <a:ext cx="1201911" cy="1230840"/>
            <a:chOff x="12754800" y="4696104"/>
            <a:chExt cx="3205095" cy="3087409"/>
          </a:xfrm>
        </p:grpSpPr>
        <p:sp>
          <p:nvSpPr>
            <p:cNvPr id="7180" name="Rectangle 12"/>
            <p:cNvSpPr>
              <a:spLocks/>
            </p:cNvSpPr>
            <p:nvPr/>
          </p:nvSpPr>
          <p:spPr bwMode="auto">
            <a:xfrm>
              <a:off x="12754800" y="4696104"/>
              <a:ext cx="3205095" cy="1544038"/>
            </a:xfrm>
            <a:prstGeom prst="rect">
              <a:avLst/>
            </a:prstGeom>
            <a:noFill/>
            <a:ln w="12700" cap="flat">
              <a:noFill/>
              <a:miter lim="800000"/>
              <a:headEnd type="none" w="med" len="med"/>
              <a:tailEnd type="none" w="med" len="med"/>
            </a:ln>
          </p:spPr>
          <p:txBody>
            <a:bodyPr wrap="square" lIns="0" tIns="0" rIns="0" bIns="0" anchor="ctr">
              <a:prstTxWarp prst="textNoShape">
                <a:avLst/>
              </a:prstTxWarp>
              <a:spAutoFit/>
            </a:bodyPr>
            <a:lstStyle/>
            <a:p>
              <a:r>
                <a:rPr lang="en-US" sz="2000" dirty="0" smtClean="0">
                  <a:solidFill>
                    <a:srgbClr val="F2C144"/>
                  </a:solidFill>
                  <a:latin typeface="Bebas" charset="0"/>
                  <a:ea typeface="Bebas" charset="0"/>
                  <a:cs typeface="Bebas" charset="0"/>
                  <a:sym typeface="Bebas" charset="0"/>
                </a:rPr>
                <a:t>IS IT WORKING ?</a:t>
              </a:r>
              <a:endParaRPr lang="en-US" sz="2000" dirty="0">
                <a:solidFill>
                  <a:srgbClr val="F2C144"/>
                </a:solidFill>
                <a:latin typeface="Bebas" charset="0"/>
                <a:ea typeface="Bebas" charset="0"/>
                <a:cs typeface="Bebas" charset="0"/>
                <a:sym typeface="Bebas" charset="0"/>
              </a:endParaRPr>
            </a:p>
          </p:txBody>
        </p:sp>
        <p:grpSp>
          <p:nvGrpSpPr>
            <p:cNvPr id="27" name="Group 26"/>
            <p:cNvGrpSpPr/>
            <p:nvPr/>
          </p:nvGrpSpPr>
          <p:grpSpPr>
            <a:xfrm>
              <a:off x="13762038" y="6573838"/>
              <a:ext cx="1208087" cy="1209675"/>
              <a:chOff x="13762038" y="6573838"/>
              <a:chExt cx="1208087" cy="1209675"/>
            </a:xfrm>
          </p:grpSpPr>
          <p:sp>
            <p:nvSpPr>
              <p:cNvPr id="7176" name="AutoShape 8"/>
              <p:cNvSpPr>
                <a:spLocks/>
              </p:cNvSpPr>
              <p:nvPr/>
            </p:nvSpPr>
            <p:spPr bwMode="auto">
              <a:xfrm>
                <a:off x="13762038" y="6573838"/>
                <a:ext cx="1208087" cy="1209675"/>
              </a:xfrm>
              <a:custGeom>
                <a:avLst/>
                <a:gdLst>
                  <a:gd name="T0" fmla="*/ 10800 w 21600"/>
                  <a:gd name="T1" fmla="*/ 10800 h 21600"/>
                </a:gdLst>
                <a:ahLst/>
                <a:cxnLst>
                  <a:cxn ang="0">
                    <a:pos x="T0" y="T1"/>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21600" y="1080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7189" name="Oval 21"/>
              <p:cNvSpPr>
                <a:spLocks/>
              </p:cNvSpPr>
              <p:nvPr/>
            </p:nvSpPr>
            <p:spPr bwMode="auto">
              <a:xfrm>
                <a:off x="13970000" y="6794500"/>
                <a:ext cx="774700" cy="774700"/>
              </a:xfrm>
              <a:prstGeom prst="ellipse">
                <a:avLst/>
              </a:prstGeom>
              <a:solidFill>
                <a:srgbClr val="FFFFFF"/>
              </a:solidFill>
              <a:ln w="25400" cap="flat">
                <a:noFill/>
                <a:miter lim="800000"/>
                <a:headEnd type="none" w="med" len="med"/>
                <a:tailEnd type="none" w="med" len="med"/>
              </a:ln>
            </p:spPr>
            <p:txBody>
              <a:bodyPr lIns="0" tIns="0" rIns="0" bIns="0">
                <a:prstTxWarp prst="textNoShape">
                  <a:avLst/>
                </a:prstTxWarp>
              </a:bodyPr>
              <a:lstStyle/>
              <a:p>
                <a:endParaRPr lang="en-US"/>
              </a:p>
            </p:txBody>
          </p:sp>
        </p:grpSp>
      </p:grpSp>
      <p:grpSp>
        <p:nvGrpSpPr>
          <p:cNvPr id="32" name="Group 31"/>
          <p:cNvGrpSpPr/>
          <p:nvPr/>
        </p:nvGrpSpPr>
        <p:grpSpPr>
          <a:xfrm>
            <a:off x="6418464" y="2619806"/>
            <a:ext cx="1502959" cy="1240966"/>
            <a:chOff x="17115903" y="4696104"/>
            <a:chExt cx="4007889" cy="3112809"/>
          </a:xfrm>
        </p:grpSpPr>
        <p:sp>
          <p:nvSpPr>
            <p:cNvPr id="7181" name="Rectangle 13"/>
            <p:cNvSpPr>
              <a:spLocks/>
            </p:cNvSpPr>
            <p:nvPr/>
          </p:nvSpPr>
          <p:spPr bwMode="auto">
            <a:xfrm>
              <a:off x="17115903" y="4696104"/>
              <a:ext cx="4007889" cy="1544038"/>
            </a:xfrm>
            <a:prstGeom prst="rect">
              <a:avLst/>
            </a:prstGeom>
            <a:noFill/>
            <a:ln w="12700" cap="flat">
              <a:noFill/>
              <a:miter lim="800000"/>
              <a:headEnd type="none" w="med" len="med"/>
              <a:tailEnd type="none" w="med" len="med"/>
            </a:ln>
          </p:spPr>
          <p:txBody>
            <a:bodyPr wrap="square" lIns="0" tIns="0" rIns="0" bIns="0" anchor="ctr">
              <a:prstTxWarp prst="textNoShape">
                <a:avLst/>
              </a:prstTxWarp>
              <a:spAutoFit/>
            </a:bodyPr>
            <a:lstStyle/>
            <a:p>
              <a:r>
                <a:rPr lang="en-US" sz="2000" dirty="0" smtClean="0">
                  <a:solidFill>
                    <a:srgbClr val="BCD32F"/>
                  </a:solidFill>
                  <a:latin typeface="Bebas" charset="0"/>
                  <a:ea typeface="Bebas" charset="0"/>
                  <a:cs typeface="Bebas" charset="0"/>
                  <a:sym typeface="Bebas" charset="0"/>
                </a:rPr>
                <a:t>THE BEST PROJECT ?</a:t>
              </a:r>
              <a:endParaRPr lang="en-US" sz="2000" dirty="0">
                <a:solidFill>
                  <a:srgbClr val="BCD32F"/>
                </a:solidFill>
                <a:latin typeface="Bebas" charset="0"/>
                <a:ea typeface="Bebas" charset="0"/>
                <a:cs typeface="Bebas" charset="0"/>
                <a:sym typeface="Bebas" charset="0"/>
              </a:endParaRPr>
            </a:p>
          </p:txBody>
        </p:sp>
        <p:grpSp>
          <p:nvGrpSpPr>
            <p:cNvPr id="28" name="Group 27"/>
            <p:cNvGrpSpPr/>
            <p:nvPr/>
          </p:nvGrpSpPr>
          <p:grpSpPr>
            <a:xfrm>
              <a:off x="18478500" y="6599238"/>
              <a:ext cx="1206500" cy="1209675"/>
              <a:chOff x="18478500" y="6599238"/>
              <a:chExt cx="1206500" cy="1209675"/>
            </a:xfrm>
          </p:grpSpPr>
          <p:sp>
            <p:nvSpPr>
              <p:cNvPr id="7178" name="AutoShape 10"/>
              <p:cNvSpPr>
                <a:spLocks/>
              </p:cNvSpPr>
              <p:nvPr/>
            </p:nvSpPr>
            <p:spPr bwMode="auto">
              <a:xfrm>
                <a:off x="18478500" y="6599238"/>
                <a:ext cx="1206500" cy="1209675"/>
              </a:xfrm>
              <a:custGeom>
                <a:avLst/>
                <a:gdLst>
                  <a:gd name="T0" fmla="*/ 10800 w 21600"/>
                  <a:gd name="T1" fmla="*/ 10800 h 21600"/>
                </a:gdLst>
                <a:ahLst/>
                <a:cxnLst>
                  <a:cxn ang="0">
                    <a:pos x="T0" y="T1"/>
                  </a:cxn>
                </a:cxnLst>
                <a:rect l="0" t="0" r="r" b="b"/>
                <a:pathLst>
                  <a:path w="21600" h="21600">
                    <a:moveTo>
                      <a:pt x="21600" y="10800"/>
                    </a:moveTo>
                    <a:cubicBezTo>
                      <a:pt x="21600" y="16765"/>
                      <a:pt x="16764" y="21600"/>
                      <a:pt x="10800" y="21600"/>
                    </a:cubicBezTo>
                    <a:cubicBezTo>
                      <a:pt x="4836" y="21600"/>
                      <a:pt x="0" y="16765"/>
                      <a:pt x="0" y="10800"/>
                    </a:cubicBezTo>
                    <a:cubicBezTo>
                      <a:pt x="0" y="4836"/>
                      <a:pt x="4836" y="0"/>
                      <a:pt x="10800" y="0"/>
                    </a:cubicBezTo>
                    <a:cubicBezTo>
                      <a:pt x="16764" y="0"/>
                      <a:pt x="21600" y="4836"/>
                      <a:pt x="21600" y="10800"/>
                    </a:cubicBezTo>
                    <a:close/>
                    <a:moveTo>
                      <a:pt x="21600" y="1080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7190" name="Oval 22"/>
              <p:cNvSpPr>
                <a:spLocks/>
              </p:cNvSpPr>
              <p:nvPr/>
            </p:nvSpPr>
            <p:spPr bwMode="auto">
              <a:xfrm>
                <a:off x="18694400" y="6819900"/>
                <a:ext cx="774700" cy="774700"/>
              </a:xfrm>
              <a:prstGeom prst="ellipse">
                <a:avLst/>
              </a:prstGeom>
              <a:solidFill>
                <a:srgbClr val="FFFFFF"/>
              </a:solidFill>
              <a:ln w="25400" cap="flat">
                <a:noFill/>
                <a:miter lim="800000"/>
                <a:headEnd type="none" w="med" len="med"/>
                <a:tailEnd type="none" w="med" len="med"/>
              </a:ln>
            </p:spPr>
            <p:txBody>
              <a:bodyPr lIns="0" tIns="0" rIns="0" bIns="0">
                <a:prstTxWarp prst="textNoShape">
                  <a:avLst/>
                </a:prstTxWarp>
              </a:bodyPr>
              <a:lstStyle/>
              <a:p>
                <a:endParaRPr lang="en-US"/>
              </a:p>
            </p:txBody>
          </p:sp>
        </p:grpSp>
      </p:grpSp>
    </p:spTree>
    <p:extLst>
      <p:ext uri="{BB962C8B-B14F-4D97-AF65-F5344CB8AC3E}">
        <p14:creationId xmlns:p14="http://schemas.microsoft.com/office/powerpoint/2010/main" val="3062687254"/>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174"/>
                                        </p:tgtEl>
                                        <p:attrNameLst>
                                          <p:attrName>style.visibility</p:attrName>
                                        </p:attrNameLst>
                                      </p:cBhvr>
                                      <p:to>
                                        <p:strVal val="visible"/>
                                      </p:to>
                                    </p:set>
                                    <p:animEffect transition="in" filter="fade">
                                      <p:cBhvr>
                                        <p:cTn id="7" dur="1000"/>
                                        <p:tgtEl>
                                          <p:spTgt spid="7174"/>
                                        </p:tgtEl>
                                      </p:cBhvr>
                                    </p:animEffect>
                                  </p:childTnLst>
                                </p:cTn>
                              </p:par>
                            </p:childTnLst>
                          </p:cTn>
                        </p:par>
                        <p:par>
                          <p:cTn id="8" fill="hold">
                            <p:stCondLst>
                              <p:cond delay="1000"/>
                            </p:stCondLst>
                            <p:childTnLst>
                              <p:par>
                                <p:cTn id="9" presetID="2" presetClass="entr" presetSubtype="4" accel="50000" decel="5000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ppt_x"/>
                                          </p:val>
                                        </p:tav>
                                        <p:tav tm="100000">
                                          <p:val>
                                            <p:strVal val="#ppt_x"/>
                                          </p:val>
                                        </p:tav>
                                      </p:tavLst>
                                    </p:anim>
                                    <p:anim calcmode="lin" valueType="num">
                                      <p:cBhvr additive="base">
                                        <p:cTn id="12" dur="500" fill="hold"/>
                                        <p:tgtEl>
                                          <p:spTgt spid="29"/>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1" accel="50000" decel="5000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ppt_x"/>
                                          </p:val>
                                        </p:tav>
                                        <p:tav tm="100000">
                                          <p:val>
                                            <p:strVal val="#ppt_x"/>
                                          </p:val>
                                        </p:tav>
                                      </p:tavLst>
                                    </p:anim>
                                    <p:anim calcmode="lin" valueType="num">
                                      <p:cBhvr additive="base">
                                        <p:cTn id="17" dur="500" fill="hold"/>
                                        <p:tgtEl>
                                          <p:spTgt spid="30"/>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 presetClass="entr" presetSubtype="4" accel="50000" decel="50000"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ppt_x"/>
                                          </p:val>
                                        </p:tav>
                                        <p:tav tm="100000">
                                          <p:val>
                                            <p:strVal val="#ppt_x"/>
                                          </p:val>
                                        </p:tav>
                                      </p:tavLst>
                                    </p:anim>
                                    <p:anim calcmode="lin" valueType="num">
                                      <p:cBhvr additive="base">
                                        <p:cTn id="22" dur="500" fill="hold"/>
                                        <p:tgtEl>
                                          <p:spTgt spid="31"/>
                                        </p:tgtEl>
                                        <p:attrNameLst>
                                          <p:attrName>ppt_y</p:attrName>
                                        </p:attrNameLst>
                                      </p:cBhvr>
                                      <p:tavLst>
                                        <p:tav tm="0">
                                          <p:val>
                                            <p:strVal val="1+#ppt_h/2"/>
                                          </p:val>
                                        </p:tav>
                                        <p:tav tm="100000">
                                          <p:val>
                                            <p:strVal val="#ppt_y"/>
                                          </p:val>
                                        </p:tav>
                                      </p:tavLst>
                                    </p:anim>
                                  </p:childTnLst>
                                </p:cTn>
                              </p:par>
                            </p:childTnLst>
                          </p:cTn>
                        </p:par>
                        <p:par>
                          <p:cTn id="23" fill="hold">
                            <p:stCondLst>
                              <p:cond delay="2500"/>
                            </p:stCondLst>
                            <p:childTnLst>
                              <p:par>
                                <p:cTn id="24" presetID="2" presetClass="entr" presetSubtype="1" accel="50000" decel="50000"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ppt_x"/>
                                          </p:val>
                                        </p:tav>
                                        <p:tav tm="100000">
                                          <p:val>
                                            <p:strVal val="#ppt_x"/>
                                          </p:val>
                                        </p:tav>
                                      </p:tavLst>
                                    </p:anim>
                                    <p:anim calcmode="lin" valueType="num">
                                      <p:cBhvr additive="base">
                                        <p:cTn id="27"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498DB"/>
        </a:solidFill>
        <a:effectLst/>
      </p:bgPr>
    </p:bg>
    <p:spTree>
      <p:nvGrpSpPr>
        <p:cNvPr id="1" name=""/>
        <p:cNvGrpSpPr/>
        <p:nvPr/>
      </p:nvGrpSpPr>
      <p:grpSpPr>
        <a:xfrm>
          <a:off x="0" y="0"/>
          <a:ext cx="0" cy="0"/>
          <a:chOff x="0" y="0"/>
          <a:chExt cx="0" cy="0"/>
        </a:xfrm>
      </p:grpSpPr>
      <p:sp>
        <p:nvSpPr>
          <p:cNvPr id="9" name="Slide Number Placeholder 3"/>
          <p:cNvSpPr>
            <a:spLocks noGrp="1"/>
          </p:cNvSpPr>
          <p:nvPr>
            <p:ph type="sldNum" sz="quarter" idx="10"/>
          </p:nvPr>
        </p:nvSpPr>
        <p:spPr/>
        <p:txBody>
          <a:bodyPr/>
          <a:lstStyle/>
          <a:p>
            <a:fld id="{398E8BAE-77A2-704C-B88E-7721B97E76EE}" type="slidenum">
              <a:rPr lang="en-US"/>
              <a:pPr/>
              <a:t>6</a:t>
            </a:fld>
            <a:endParaRPr lang="en-US"/>
          </a:p>
        </p:txBody>
      </p:sp>
      <p:sp>
        <p:nvSpPr>
          <p:cNvPr id="4097" name="AutoShape 1"/>
          <p:cNvSpPr>
            <a:spLocks/>
          </p:cNvSpPr>
          <p:nvPr/>
        </p:nvSpPr>
        <p:spPr bwMode="auto">
          <a:xfrm>
            <a:off x="3810000" y="609600"/>
            <a:ext cx="911277" cy="990600"/>
          </a:xfrm>
          <a:custGeom>
            <a:avLst/>
            <a:gdLst>
              <a:gd name="T0" fmla="*/ 10800 w 21600"/>
              <a:gd name="T1" fmla="*/ 10800 h 21600"/>
            </a:gdLst>
            <a:ahLst/>
            <a:cxnLst>
              <a:cxn ang="0">
                <a:pos x="T0" y="T1"/>
              </a:cxn>
            </a:cxnLst>
            <a:rect l="0" t="0" r="r" b="b"/>
            <a:pathLst>
              <a:path w="21600" h="21600">
                <a:moveTo>
                  <a:pt x="2546" y="13705"/>
                </a:moveTo>
                <a:lnTo>
                  <a:pt x="11372" y="18781"/>
                </a:lnTo>
                <a:lnTo>
                  <a:pt x="18860" y="11837"/>
                </a:lnTo>
                <a:lnTo>
                  <a:pt x="14661" y="2467"/>
                </a:lnTo>
                <a:lnTo>
                  <a:pt x="4578" y="3622"/>
                </a:lnTo>
                <a:cubicBezTo>
                  <a:pt x="4578" y="3622"/>
                  <a:pt x="2546" y="13705"/>
                  <a:pt x="2546" y="13705"/>
                </a:cubicBezTo>
                <a:close/>
                <a:moveTo>
                  <a:pt x="11686" y="21600"/>
                </a:moveTo>
                <a:lnTo>
                  <a:pt x="0" y="14879"/>
                </a:lnTo>
                <a:lnTo>
                  <a:pt x="2691" y="1529"/>
                </a:lnTo>
                <a:lnTo>
                  <a:pt x="16041" y="0"/>
                </a:lnTo>
                <a:lnTo>
                  <a:pt x="21600" y="12405"/>
                </a:lnTo>
                <a:cubicBezTo>
                  <a:pt x="21600" y="12405"/>
                  <a:pt x="11686" y="21600"/>
                  <a:pt x="11686" y="21600"/>
                </a:cubicBezTo>
                <a:close/>
                <a:moveTo>
                  <a:pt x="11686" y="2160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098" name="AutoShape 2"/>
          <p:cNvSpPr>
            <a:spLocks/>
          </p:cNvSpPr>
          <p:nvPr/>
        </p:nvSpPr>
        <p:spPr bwMode="auto">
          <a:xfrm>
            <a:off x="3429000" y="152400"/>
            <a:ext cx="381000" cy="457200"/>
          </a:xfrm>
          <a:custGeom>
            <a:avLst/>
            <a:gdLst>
              <a:gd name="T0" fmla="*/ 10800 w 21600"/>
              <a:gd name="T1" fmla="*/ 10800 h 21600"/>
            </a:gdLst>
            <a:ahLst/>
            <a:cxnLst>
              <a:cxn ang="0">
                <a:pos x="T0" y="T1"/>
              </a:cxn>
            </a:cxnLst>
            <a:rect l="0" t="0" r="r" b="b"/>
            <a:pathLst>
              <a:path w="21600" h="21600">
                <a:moveTo>
                  <a:pt x="2862" y="10471"/>
                </a:moveTo>
                <a:lnTo>
                  <a:pt x="8419" y="19012"/>
                </a:lnTo>
                <a:lnTo>
                  <a:pt x="18502" y="16519"/>
                </a:lnTo>
                <a:lnTo>
                  <a:pt x="19176" y="6436"/>
                </a:lnTo>
                <a:lnTo>
                  <a:pt x="9509" y="2698"/>
                </a:lnTo>
                <a:cubicBezTo>
                  <a:pt x="9509" y="2698"/>
                  <a:pt x="2862" y="10471"/>
                  <a:pt x="2862" y="10471"/>
                </a:cubicBezTo>
                <a:close/>
                <a:moveTo>
                  <a:pt x="7358" y="21600"/>
                </a:moveTo>
                <a:lnTo>
                  <a:pt x="0" y="10290"/>
                </a:lnTo>
                <a:lnTo>
                  <a:pt x="8801" y="0"/>
                </a:lnTo>
                <a:lnTo>
                  <a:pt x="21600" y="4949"/>
                </a:lnTo>
                <a:lnTo>
                  <a:pt x="20708" y="18300"/>
                </a:lnTo>
                <a:cubicBezTo>
                  <a:pt x="20708" y="18300"/>
                  <a:pt x="7358" y="21600"/>
                  <a:pt x="7358" y="21600"/>
                </a:cubicBezTo>
                <a:close/>
                <a:moveTo>
                  <a:pt x="7358" y="2160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099" name="AutoShape 3"/>
          <p:cNvSpPr>
            <a:spLocks/>
          </p:cNvSpPr>
          <p:nvPr/>
        </p:nvSpPr>
        <p:spPr bwMode="auto">
          <a:xfrm>
            <a:off x="113704" y="301625"/>
            <a:ext cx="3696296" cy="3813175"/>
          </a:xfrm>
          <a:custGeom>
            <a:avLst/>
            <a:gdLst>
              <a:gd name="T0" fmla="*/ 10800 w 21600"/>
              <a:gd name="T1" fmla="*/ 10800 h 21600"/>
            </a:gdLst>
            <a:ahLst/>
            <a:cxnLst>
              <a:cxn ang="0">
                <a:pos x="T0" y="T1"/>
              </a:cxn>
            </a:cxnLst>
            <a:rect l="0" t="0" r="r" b="b"/>
            <a:pathLst>
              <a:path w="21600" h="21600">
                <a:moveTo>
                  <a:pt x="1606" y="11729"/>
                </a:moveTo>
                <a:lnTo>
                  <a:pt x="9751" y="20004"/>
                </a:lnTo>
                <a:lnTo>
                  <a:pt x="20160" y="14837"/>
                </a:lnTo>
                <a:lnTo>
                  <a:pt x="18449" y="3370"/>
                </a:lnTo>
                <a:lnTo>
                  <a:pt x="6981" y="1449"/>
                </a:lnTo>
                <a:cubicBezTo>
                  <a:pt x="6981" y="1449"/>
                  <a:pt x="1606" y="11729"/>
                  <a:pt x="1606" y="11729"/>
                </a:cubicBezTo>
                <a:close/>
                <a:moveTo>
                  <a:pt x="9482" y="21600"/>
                </a:moveTo>
                <a:lnTo>
                  <a:pt x="0" y="11968"/>
                </a:lnTo>
                <a:lnTo>
                  <a:pt x="6258" y="0"/>
                </a:lnTo>
                <a:lnTo>
                  <a:pt x="19607" y="2236"/>
                </a:lnTo>
                <a:lnTo>
                  <a:pt x="21600" y="15585"/>
                </a:lnTo>
                <a:cubicBezTo>
                  <a:pt x="21600" y="15585"/>
                  <a:pt x="9482" y="21600"/>
                  <a:pt x="9482" y="21600"/>
                </a:cubicBezTo>
                <a:close/>
                <a:moveTo>
                  <a:pt x="9482" y="21600"/>
                </a:moveTo>
              </a:path>
            </a:pathLst>
          </a:custGeom>
          <a:solidFill>
            <a:srgbClr val="FFFFFF"/>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4100" name="Rectangle 4"/>
          <p:cNvSpPr>
            <a:spLocks/>
          </p:cNvSpPr>
          <p:nvPr/>
        </p:nvSpPr>
        <p:spPr bwMode="auto">
          <a:xfrm>
            <a:off x="3690576" y="3191636"/>
            <a:ext cx="5084033" cy="2339102"/>
          </a:xfrm>
          <a:prstGeom prst="rect">
            <a:avLst/>
          </a:prstGeom>
          <a:noFill/>
          <a:ln w="12700" cap="flat">
            <a:noFill/>
            <a:miter lim="800000"/>
            <a:headEnd type="none" w="med" len="med"/>
            <a:tailEnd type="none" w="med" len="med"/>
          </a:ln>
        </p:spPr>
        <p:txBody>
          <a:bodyPr wrap="square" lIns="0" tIns="0" rIns="0" bIns="0" anchor="ctr">
            <a:prstTxWarp prst="textNoShape">
              <a:avLst/>
            </a:prstTxWarp>
            <a:spAutoFit/>
          </a:bodyPr>
          <a:lstStyle/>
          <a:p>
            <a:pPr algn="l"/>
            <a:r>
              <a:rPr lang="en-US" sz="7600" dirty="0" smtClean="0">
                <a:solidFill>
                  <a:srgbClr val="FFFFFF"/>
                </a:solidFill>
                <a:latin typeface="Bebas" charset="0"/>
                <a:ea typeface="Bebas" charset="0"/>
                <a:cs typeface="Bebas" charset="0"/>
                <a:sym typeface="Bebas" charset="0"/>
              </a:rPr>
              <a:t>What is it all about ?</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467" y="363212"/>
            <a:ext cx="3572109" cy="3690000"/>
          </a:xfrm>
          <a:prstGeom prst="rect">
            <a:avLst/>
          </a:prstGeom>
        </p:spPr>
      </p:pic>
      <p:sp>
        <p:nvSpPr>
          <p:cNvPr id="8" name="Rectangle 6"/>
          <p:cNvSpPr>
            <a:spLocks/>
          </p:cNvSpPr>
          <p:nvPr/>
        </p:nvSpPr>
        <p:spPr bwMode="auto">
          <a:xfrm>
            <a:off x="3690575" y="5564266"/>
            <a:ext cx="5213215" cy="574774"/>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lnSpc>
                <a:spcPct val="80000"/>
              </a:lnSpc>
            </a:pPr>
            <a:r>
              <a:rPr lang="en-US" sz="3000" dirty="0" smtClean="0">
                <a:solidFill>
                  <a:srgbClr val="F2C144"/>
                </a:solidFill>
                <a:latin typeface="Montserrat" panose="00000500000000000000" pitchFamily="50" charset="0"/>
                <a:ea typeface="Helvetica Neue" charset="0"/>
                <a:cs typeface="Arial"/>
                <a:sym typeface="Helvetica Neue" charset="0"/>
              </a:rPr>
              <a:t>Context &amp; Requirements</a:t>
            </a:r>
            <a:endParaRPr lang="en-US" sz="3000" dirty="0">
              <a:solidFill>
                <a:srgbClr val="F2C144"/>
              </a:solidFill>
              <a:latin typeface="Montserrat" panose="00000500000000000000" pitchFamily="50" charset="0"/>
              <a:ea typeface="Helvetica Neue" charset="0"/>
              <a:cs typeface="Arial"/>
              <a:sym typeface="Helvetica Neue" charset="0"/>
            </a:endParaRPr>
          </a:p>
        </p:txBody>
      </p:sp>
    </p:spTree>
    <p:extLst>
      <p:ext uri="{BB962C8B-B14F-4D97-AF65-F5344CB8AC3E}">
        <p14:creationId xmlns:p14="http://schemas.microsoft.com/office/powerpoint/2010/main" val="2151250137"/>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500"/>
                                        <p:tgtEl>
                                          <p:spTgt spid="4099"/>
                                        </p:tgtEl>
                                      </p:cBhvr>
                                    </p:animEffect>
                                    <p:anim calcmode="lin" valueType="num">
                                      <p:cBhvr>
                                        <p:cTn id="8" dur="500" fill="hold"/>
                                        <p:tgtEl>
                                          <p:spTgt spid="4099"/>
                                        </p:tgtEl>
                                        <p:attrNameLst>
                                          <p:attrName>ppt_x</p:attrName>
                                        </p:attrNameLst>
                                      </p:cBhvr>
                                      <p:tavLst>
                                        <p:tav tm="0">
                                          <p:val>
                                            <p:strVal val="#ppt_x"/>
                                          </p:val>
                                        </p:tav>
                                        <p:tav tm="100000">
                                          <p:val>
                                            <p:strVal val="#ppt_x"/>
                                          </p:val>
                                        </p:tav>
                                      </p:tavLst>
                                    </p:anim>
                                    <p:anim calcmode="lin" valueType="num">
                                      <p:cBhvr>
                                        <p:cTn id="9" dur="450" decel="100000" fill="hold"/>
                                        <p:tgtEl>
                                          <p:spTgt spid="4099"/>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4099"/>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450" decel="100000" fill="hold"/>
                                        <p:tgtEl>
                                          <p:spTgt spid="4"/>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4"/>
                                        </p:tgtEl>
                                        <p:attrNameLst>
                                          <p:attrName>ppt_y</p:attrName>
                                        </p:attrNameLst>
                                      </p:cBhvr>
                                      <p:tavLst>
                                        <p:tav tm="0">
                                          <p:val>
                                            <p:strVal val="#ppt_y-.03"/>
                                          </p:val>
                                        </p:tav>
                                        <p:tav tm="100000">
                                          <p:val>
                                            <p:strVal val="#ppt_y"/>
                                          </p:val>
                                        </p:tav>
                                      </p:tavLst>
                                    </p:anim>
                                  </p:childTnLst>
                                </p:cTn>
                              </p:par>
                            </p:childTnLst>
                          </p:cTn>
                        </p:par>
                        <p:par>
                          <p:cTn id="17" fill="hold">
                            <p:stCondLst>
                              <p:cond delay="500"/>
                            </p:stCondLst>
                            <p:childTnLst>
                              <p:par>
                                <p:cTn id="18" presetID="37" presetClass="entr" presetSubtype="0" fill="hold" grpId="0" nodeType="afterEffect">
                                  <p:stCondLst>
                                    <p:cond delay="0"/>
                                  </p:stCondLst>
                                  <p:childTnLst>
                                    <p:set>
                                      <p:cBhvr>
                                        <p:cTn id="19" dur="1" fill="hold">
                                          <p:stCondLst>
                                            <p:cond delay="0"/>
                                          </p:stCondLst>
                                        </p:cTn>
                                        <p:tgtEl>
                                          <p:spTgt spid="4097"/>
                                        </p:tgtEl>
                                        <p:attrNameLst>
                                          <p:attrName>style.visibility</p:attrName>
                                        </p:attrNameLst>
                                      </p:cBhvr>
                                      <p:to>
                                        <p:strVal val="visible"/>
                                      </p:to>
                                    </p:set>
                                    <p:animEffect transition="in" filter="fade">
                                      <p:cBhvr>
                                        <p:cTn id="20" dur="500"/>
                                        <p:tgtEl>
                                          <p:spTgt spid="4097"/>
                                        </p:tgtEl>
                                      </p:cBhvr>
                                    </p:animEffect>
                                    <p:anim calcmode="lin" valueType="num">
                                      <p:cBhvr>
                                        <p:cTn id="21" dur="500" fill="hold"/>
                                        <p:tgtEl>
                                          <p:spTgt spid="4097"/>
                                        </p:tgtEl>
                                        <p:attrNameLst>
                                          <p:attrName>ppt_x</p:attrName>
                                        </p:attrNameLst>
                                      </p:cBhvr>
                                      <p:tavLst>
                                        <p:tav tm="0">
                                          <p:val>
                                            <p:strVal val="#ppt_x"/>
                                          </p:val>
                                        </p:tav>
                                        <p:tav tm="100000">
                                          <p:val>
                                            <p:strVal val="#ppt_x"/>
                                          </p:val>
                                        </p:tav>
                                      </p:tavLst>
                                    </p:anim>
                                    <p:anim calcmode="lin" valueType="num">
                                      <p:cBhvr>
                                        <p:cTn id="22" dur="450" decel="100000" fill="hold"/>
                                        <p:tgtEl>
                                          <p:spTgt spid="4097"/>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4097"/>
                                        </p:tgtEl>
                                        <p:attrNameLst>
                                          <p:attrName>ppt_y</p:attrName>
                                        </p:attrNameLst>
                                      </p:cBhvr>
                                      <p:tavLst>
                                        <p:tav tm="0">
                                          <p:val>
                                            <p:strVal val="#ppt_y-.03"/>
                                          </p:val>
                                        </p:tav>
                                        <p:tav tm="100000">
                                          <p:val>
                                            <p:strVal val="#ppt_y"/>
                                          </p:val>
                                        </p:tav>
                                      </p:tavLst>
                                    </p:anim>
                                  </p:childTnLst>
                                </p:cTn>
                              </p:par>
                            </p:childTnLst>
                          </p:cTn>
                        </p:par>
                        <p:par>
                          <p:cTn id="24" fill="hold">
                            <p:stCondLst>
                              <p:cond delay="1000"/>
                            </p:stCondLst>
                            <p:childTnLst>
                              <p:par>
                                <p:cTn id="25" presetID="37" presetClass="entr" presetSubtype="0" fill="hold" grpId="0" nodeType="afterEffect">
                                  <p:stCondLst>
                                    <p:cond delay="0"/>
                                  </p:stCondLst>
                                  <p:childTnLst>
                                    <p:set>
                                      <p:cBhvr>
                                        <p:cTn id="26" dur="1" fill="hold">
                                          <p:stCondLst>
                                            <p:cond delay="0"/>
                                          </p:stCondLst>
                                        </p:cTn>
                                        <p:tgtEl>
                                          <p:spTgt spid="4098"/>
                                        </p:tgtEl>
                                        <p:attrNameLst>
                                          <p:attrName>style.visibility</p:attrName>
                                        </p:attrNameLst>
                                      </p:cBhvr>
                                      <p:to>
                                        <p:strVal val="visible"/>
                                      </p:to>
                                    </p:set>
                                    <p:animEffect transition="in" filter="fade">
                                      <p:cBhvr>
                                        <p:cTn id="27" dur="500"/>
                                        <p:tgtEl>
                                          <p:spTgt spid="4098"/>
                                        </p:tgtEl>
                                      </p:cBhvr>
                                    </p:animEffect>
                                    <p:anim calcmode="lin" valueType="num">
                                      <p:cBhvr>
                                        <p:cTn id="28" dur="500" fill="hold"/>
                                        <p:tgtEl>
                                          <p:spTgt spid="4098"/>
                                        </p:tgtEl>
                                        <p:attrNameLst>
                                          <p:attrName>ppt_x</p:attrName>
                                        </p:attrNameLst>
                                      </p:cBhvr>
                                      <p:tavLst>
                                        <p:tav tm="0">
                                          <p:val>
                                            <p:strVal val="#ppt_x"/>
                                          </p:val>
                                        </p:tav>
                                        <p:tav tm="100000">
                                          <p:val>
                                            <p:strVal val="#ppt_x"/>
                                          </p:val>
                                        </p:tav>
                                      </p:tavLst>
                                    </p:anim>
                                    <p:anim calcmode="lin" valueType="num">
                                      <p:cBhvr>
                                        <p:cTn id="29" dur="450" decel="100000" fill="hold"/>
                                        <p:tgtEl>
                                          <p:spTgt spid="4098"/>
                                        </p:tgtEl>
                                        <p:attrNameLst>
                                          <p:attrName>ppt_y</p:attrName>
                                        </p:attrNameLst>
                                      </p:cBhvr>
                                      <p:tavLst>
                                        <p:tav tm="0">
                                          <p:val>
                                            <p:strVal val="#ppt_y+1"/>
                                          </p:val>
                                        </p:tav>
                                        <p:tav tm="100000">
                                          <p:val>
                                            <p:strVal val="#ppt_y-.03"/>
                                          </p:val>
                                        </p:tav>
                                      </p:tavLst>
                                    </p:anim>
                                    <p:anim calcmode="lin" valueType="num">
                                      <p:cBhvr>
                                        <p:cTn id="30" dur="50" accel="100000" fill="hold">
                                          <p:stCondLst>
                                            <p:cond delay="450"/>
                                          </p:stCondLst>
                                        </p:cTn>
                                        <p:tgtEl>
                                          <p:spTgt spid="4098"/>
                                        </p:tgtEl>
                                        <p:attrNameLst>
                                          <p:attrName>ppt_y</p:attrName>
                                        </p:attrNameLst>
                                      </p:cBhvr>
                                      <p:tavLst>
                                        <p:tav tm="0">
                                          <p:val>
                                            <p:strVal val="#ppt_y-.03"/>
                                          </p:val>
                                        </p:tav>
                                        <p:tav tm="100000">
                                          <p:val>
                                            <p:strVal val="#ppt_y"/>
                                          </p:val>
                                        </p:tav>
                                      </p:tavLst>
                                    </p:anim>
                                  </p:childTnLst>
                                </p:cTn>
                              </p:par>
                            </p:childTnLst>
                          </p:cTn>
                        </p:par>
                        <p:par>
                          <p:cTn id="31" fill="hold">
                            <p:stCondLst>
                              <p:cond delay="1500"/>
                            </p:stCondLst>
                            <p:childTnLst>
                              <p:par>
                                <p:cTn id="32" presetID="2" presetClass="entr" presetSubtype="4" accel="50000" decel="50000" fill="hold" grpId="0" nodeType="afterEffect">
                                  <p:stCondLst>
                                    <p:cond delay="0"/>
                                  </p:stCondLst>
                                  <p:childTnLst>
                                    <p:set>
                                      <p:cBhvr>
                                        <p:cTn id="33" dur="1" fill="hold">
                                          <p:stCondLst>
                                            <p:cond delay="0"/>
                                          </p:stCondLst>
                                        </p:cTn>
                                        <p:tgtEl>
                                          <p:spTgt spid="4100"/>
                                        </p:tgtEl>
                                        <p:attrNameLst>
                                          <p:attrName>style.visibility</p:attrName>
                                        </p:attrNameLst>
                                      </p:cBhvr>
                                      <p:to>
                                        <p:strVal val="visible"/>
                                      </p:to>
                                    </p:set>
                                    <p:anim calcmode="lin" valueType="num">
                                      <p:cBhvr additive="base">
                                        <p:cTn id="34" dur="500" fill="hold"/>
                                        <p:tgtEl>
                                          <p:spTgt spid="4100"/>
                                        </p:tgtEl>
                                        <p:attrNameLst>
                                          <p:attrName>ppt_x</p:attrName>
                                        </p:attrNameLst>
                                      </p:cBhvr>
                                      <p:tavLst>
                                        <p:tav tm="0">
                                          <p:val>
                                            <p:strVal val="#ppt_x"/>
                                          </p:val>
                                        </p:tav>
                                        <p:tav tm="100000">
                                          <p:val>
                                            <p:strVal val="#ppt_x"/>
                                          </p:val>
                                        </p:tav>
                                      </p:tavLst>
                                    </p:anim>
                                    <p:anim calcmode="lin" valueType="num">
                                      <p:cBhvr additive="base">
                                        <p:cTn id="35" dur="500" fill="hold"/>
                                        <p:tgtEl>
                                          <p:spTgt spid="4100"/>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55"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strVal val="#ppt_w*0.70"/>
                                          </p:val>
                                        </p:tav>
                                        <p:tav tm="100000">
                                          <p:val>
                                            <p:strVal val="#ppt_w"/>
                                          </p:val>
                                        </p:tav>
                                      </p:tavLst>
                                    </p:anim>
                                    <p:anim calcmode="lin" valueType="num">
                                      <p:cBhvr>
                                        <p:cTn id="40" dur="500" fill="hold"/>
                                        <p:tgtEl>
                                          <p:spTgt spid="8"/>
                                        </p:tgtEl>
                                        <p:attrNameLst>
                                          <p:attrName>ppt_h</p:attrName>
                                        </p:attrNameLst>
                                      </p:cBhvr>
                                      <p:tavLst>
                                        <p:tav tm="0">
                                          <p:val>
                                            <p:strVal val="#ppt_h"/>
                                          </p:val>
                                        </p:tav>
                                        <p:tav tm="100000">
                                          <p:val>
                                            <p:strVal val="#ppt_h"/>
                                          </p:val>
                                        </p:tav>
                                      </p:tavLst>
                                    </p:anim>
                                    <p:animEffect transition="in" filter="fade">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animBg="1"/>
      <p:bldP spid="4098" grpId="0" animBg="1"/>
      <p:bldP spid="4099" grpId="0" animBg="1"/>
      <p:bldP spid="4100"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lide Number Placeholder 3"/>
          <p:cNvSpPr>
            <a:spLocks noGrp="1"/>
          </p:cNvSpPr>
          <p:nvPr>
            <p:ph type="sldNum" sz="quarter" idx="10"/>
          </p:nvPr>
        </p:nvSpPr>
        <p:spPr/>
        <p:txBody>
          <a:bodyPr/>
          <a:lstStyle/>
          <a:p>
            <a:fld id="{D158C779-543E-C24A-B6CC-32D30B8315A5}" type="slidenum">
              <a:rPr lang="en-US"/>
              <a:pPr/>
              <a:t>7</a:t>
            </a:fld>
            <a:endParaRPr lang="en-US"/>
          </a:p>
        </p:txBody>
      </p:sp>
      <p:grpSp>
        <p:nvGrpSpPr>
          <p:cNvPr id="15363" name="Group 3"/>
          <p:cNvGrpSpPr>
            <a:grpSpLocks/>
          </p:cNvGrpSpPr>
          <p:nvPr/>
        </p:nvGrpSpPr>
        <p:grpSpPr bwMode="auto">
          <a:xfrm>
            <a:off x="0" y="0"/>
            <a:ext cx="9186267" cy="6858000"/>
            <a:chOff x="0" y="0"/>
            <a:chExt cx="15431" cy="8640"/>
          </a:xfrm>
        </p:grpSpPr>
        <p:sp>
          <p:nvSpPr>
            <p:cNvPr id="15361" name="AutoShape 1"/>
            <p:cNvSpPr>
              <a:spLocks/>
            </p:cNvSpPr>
            <p:nvPr/>
          </p:nvSpPr>
          <p:spPr bwMode="auto">
            <a:xfrm>
              <a:off x="10396" y="0"/>
              <a:ext cx="5035" cy="8640"/>
            </a:xfrm>
            <a:custGeom>
              <a:avLst/>
              <a:gdLst>
                <a:gd name="T0" fmla="*/ 10800 w 21600"/>
                <a:gd name="T1" fmla="*/ 10800 h 21600"/>
              </a:gdLst>
              <a:ahLst/>
              <a:cxnLst>
                <a:cxn ang="0">
                  <a:pos x="T0" y="T1"/>
                </a:cxn>
              </a:cxnLst>
              <a:rect l="0" t="0" r="r" b="b"/>
              <a:pathLst>
                <a:path w="21600" h="21600">
                  <a:moveTo>
                    <a:pt x="21600" y="0"/>
                  </a:moveTo>
                  <a:lnTo>
                    <a:pt x="0" y="21600"/>
                  </a:lnTo>
                  <a:lnTo>
                    <a:pt x="21593" y="21600"/>
                  </a:lnTo>
                  <a:cubicBezTo>
                    <a:pt x="21593" y="21600"/>
                    <a:pt x="21600" y="0"/>
                    <a:pt x="21600" y="0"/>
                  </a:cubicBezTo>
                  <a:close/>
                  <a:moveTo>
                    <a:pt x="21600" y="0"/>
                  </a:moveTo>
                </a:path>
              </a:pathLst>
            </a:custGeom>
            <a:solidFill>
              <a:srgbClr val="3FA8F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5362" name="AutoShape 2"/>
            <p:cNvSpPr>
              <a:spLocks/>
            </p:cNvSpPr>
            <p:nvPr/>
          </p:nvSpPr>
          <p:spPr bwMode="auto">
            <a:xfrm>
              <a:off x="0" y="0"/>
              <a:ext cx="5196" cy="8640"/>
            </a:xfrm>
            <a:custGeom>
              <a:avLst/>
              <a:gdLst>
                <a:gd name="T0" fmla="*/ 10800 w 21600"/>
                <a:gd name="T1" fmla="*/ 10800 h 21600"/>
              </a:gdLst>
              <a:ahLst/>
              <a:cxnLst>
                <a:cxn ang="0">
                  <a:pos x="T0" y="T1"/>
                </a:cxn>
              </a:cxnLst>
              <a:rect l="0" t="0" r="r" b="b"/>
              <a:pathLst>
                <a:path w="21600" h="21600">
                  <a:moveTo>
                    <a:pt x="0" y="21600"/>
                  </a:moveTo>
                  <a:lnTo>
                    <a:pt x="21600" y="0"/>
                  </a:lnTo>
                  <a:lnTo>
                    <a:pt x="7" y="0"/>
                  </a:lnTo>
                  <a:cubicBezTo>
                    <a:pt x="7" y="0"/>
                    <a:pt x="0" y="21600"/>
                    <a:pt x="0" y="21600"/>
                  </a:cubicBezTo>
                  <a:close/>
                  <a:moveTo>
                    <a:pt x="0" y="21600"/>
                  </a:moveTo>
                </a:path>
              </a:pathLst>
            </a:custGeom>
            <a:solidFill>
              <a:srgbClr val="3FA8F4"/>
            </a:solidFill>
            <a:ln w="12700" cap="flat">
              <a:noFill/>
              <a:miter lim="800000"/>
              <a:headEnd type="none" w="med" len="med"/>
              <a:tailEnd type="none" w="med" len="med"/>
            </a:ln>
          </p:spPr>
          <p:txBody>
            <a:bodyPr lIns="0" tIns="0" rIns="0" bIns="0">
              <a:prstTxWarp prst="textNoShape">
                <a:avLst/>
              </a:prstTxWarp>
            </a:bodyPr>
            <a:lstStyle/>
            <a:p>
              <a:endParaRPr lang="en-US"/>
            </a:p>
          </p:txBody>
        </p:sp>
      </p:grpSp>
      <p:sp>
        <p:nvSpPr>
          <p:cNvPr id="15364" name="Text Box 4"/>
          <p:cNvSpPr txBox="1">
            <a:spLocks noChangeArrowheads="1"/>
          </p:cNvSpPr>
          <p:nvPr/>
        </p:nvSpPr>
        <p:spPr bwMode="auto">
          <a:xfrm>
            <a:off x="8786218" y="6369050"/>
            <a:ext cx="152995" cy="228600"/>
          </a:xfrm>
          <a:prstGeom prst="rect">
            <a:avLst/>
          </a:prstGeom>
          <a:noFill/>
          <a:ln w="12700">
            <a:noFill/>
            <a:miter lim="800000"/>
            <a:headEnd/>
            <a:tailEnd/>
          </a:ln>
        </p:spPr>
        <p:txBody>
          <a:bodyPr wrap="none" lIns="38405" tIns="19202" rIns="38405" bIns="19202">
            <a:prstTxWarp prst="textNoShape">
              <a:avLst/>
            </a:prstTxWarp>
          </a:bodyPr>
          <a:lstStyle/>
          <a:p>
            <a:fld id="{FE433B4C-5EE0-6E42-B3F4-F44AA114B91F}" type="slidenum">
              <a:rPr lang="en-US" sz="1000">
                <a:solidFill>
                  <a:srgbClr val="FFFFFF"/>
                </a:solidFill>
                <a:latin typeface="Helvetica Neue Bold Condensed" charset="0"/>
                <a:ea typeface="Helvetica Neue Bold Condensed" charset="0"/>
                <a:cs typeface="Helvetica Neue Bold Condensed" charset="0"/>
                <a:sym typeface="Helvetica Neue Bold Condensed" charset="0"/>
              </a:rPr>
              <a:pPr/>
              <a:t>7</a:t>
            </a:fld>
            <a:endParaRPr lang="en-US" sz="1000" dirty="0">
              <a:solidFill>
                <a:srgbClr val="FFFFFF"/>
              </a:solidFill>
              <a:latin typeface="Helvetica Neue Bold Condensed" charset="0"/>
              <a:ea typeface="Helvetica Neue Bold Condensed" charset="0"/>
              <a:cs typeface="Helvetica Neue Bold Condensed" charset="0"/>
              <a:sym typeface="Helvetica Neue Bold Condensed" charset="0"/>
            </a:endParaRPr>
          </a:p>
        </p:txBody>
      </p:sp>
      <p:sp>
        <p:nvSpPr>
          <p:cNvPr id="28" name="AutoShape 14"/>
          <p:cNvSpPr>
            <a:spLocks/>
          </p:cNvSpPr>
          <p:nvPr/>
        </p:nvSpPr>
        <p:spPr bwMode="auto">
          <a:xfrm>
            <a:off x="3429000" y="208757"/>
            <a:ext cx="2286000"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29" name="Rectangle 15"/>
          <p:cNvSpPr>
            <a:spLocks/>
          </p:cNvSpPr>
          <p:nvPr/>
        </p:nvSpPr>
        <p:spPr bwMode="auto">
          <a:xfrm>
            <a:off x="3860448" y="365712"/>
            <a:ext cx="1415965"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OVERVIEW</a:t>
            </a:r>
            <a:endParaRPr lang="en-US" sz="2600" dirty="0">
              <a:solidFill>
                <a:srgbClr val="FFFFFF"/>
              </a:solidFill>
              <a:latin typeface="Bebas" charset="0"/>
              <a:ea typeface="Bebas" charset="0"/>
              <a:cs typeface="Bebas" charset="0"/>
              <a:sym typeface="Bebas" charset="0"/>
            </a:endParaRPr>
          </a:p>
        </p:txBody>
      </p:sp>
      <p:grpSp>
        <p:nvGrpSpPr>
          <p:cNvPr id="2" name="Groupe 1"/>
          <p:cNvGrpSpPr/>
          <p:nvPr/>
        </p:nvGrpSpPr>
        <p:grpSpPr>
          <a:xfrm>
            <a:off x="1215630" y="1075431"/>
            <a:ext cx="6671901" cy="4828539"/>
            <a:chOff x="1215630" y="1075431"/>
            <a:chExt cx="6671901" cy="4828539"/>
          </a:xfrm>
        </p:grpSpPr>
        <p:grpSp>
          <p:nvGrpSpPr>
            <p:cNvPr id="27" name="Group 26"/>
            <p:cNvGrpSpPr/>
            <p:nvPr/>
          </p:nvGrpSpPr>
          <p:grpSpPr>
            <a:xfrm>
              <a:off x="1215630" y="1075431"/>
              <a:ext cx="6671901" cy="4828539"/>
              <a:chOff x="3619500" y="2346324"/>
              <a:chExt cx="16288033" cy="8637353"/>
            </a:xfrm>
          </p:grpSpPr>
          <p:grpSp>
            <p:nvGrpSpPr>
              <p:cNvPr id="25" name="Group 24"/>
              <p:cNvGrpSpPr/>
              <p:nvPr/>
            </p:nvGrpSpPr>
            <p:grpSpPr>
              <a:xfrm>
                <a:off x="3619500" y="7848600"/>
                <a:ext cx="12001500" cy="3135077"/>
                <a:chOff x="3619500" y="7848600"/>
                <a:chExt cx="12001500" cy="3135077"/>
              </a:xfrm>
            </p:grpSpPr>
            <p:sp>
              <p:nvSpPr>
                <p:cNvPr id="15367" name="Rectangle 7"/>
                <p:cNvSpPr>
                  <a:spLocks/>
                </p:cNvSpPr>
                <p:nvPr/>
              </p:nvSpPr>
              <p:spPr bwMode="auto">
                <a:xfrm>
                  <a:off x="3657601" y="9721852"/>
                  <a:ext cx="11963399" cy="1261825"/>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just"/>
                  <a:endParaRPr lang="en-US" sz="1300" dirty="0">
                    <a:solidFill>
                      <a:srgbClr val="3C3C3C"/>
                    </a:solidFill>
                    <a:latin typeface="Gill Sans"/>
                    <a:ea typeface="Helvetica Neue" charset="0"/>
                    <a:cs typeface="Arial"/>
                    <a:sym typeface="Helvetica Neue" charset="0"/>
                  </a:endParaRPr>
                </a:p>
                <a:p>
                  <a:pPr marL="285750" indent="-285750" algn="just">
                    <a:buFont typeface="Arial" panose="020B0604020202020204" pitchFamily="34" charset="0"/>
                    <a:buChar char="•"/>
                  </a:pPr>
                  <a:r>
                    <a:rPr lang="en-US" sz="1700" dirty="0" smtClean="0">
                      <a:solidFill>
                        <a:srgbClr val="3C3C3C"/>
                      </a:solidFill>
                      <a:latin typeface="Montserrat Light" panose="00000400000000000000" pitchFamily="50" charset="0"/>
                      <a:ea typeface="Helvetica Neue" charset="0"/>
                      <a:cs typeface="Arial"/>
                      <a:sym typeface="Helvetica Neue" charset="0"/>
                    </a:rPr>
                    <a:t>Insufficiently integrated</a:t>
                  </a:r>
                </a:p>
                <a:p>
                  <a:pPr marL="285750" indent="-285750" algn="just">
                    <a:buFont typeface="Arial" panose="020B0604020202020204" pitchFamily="34" charset="0"/>
                    <a:buChar char="•"/>
                  </a:pPr>
                  <a:r>
                    <a:rPr lang="en-US" sz="1700" dirty="0" smtClean="0">
                      <a:solidFill>
                        <a:srgbClr val="3C3C3C"/>
                      </a:solidFill>
                      <a:latin typeface="Montserrat Light" panose="00000400000000000000" pitchFamily="50" charset="0"/>
                      <a:ea typeface="Helvetica Neue" charset="0"/>
                      <a:cs typeface="Arial"/>
                      <a:sym typeface="Helvetica Neue" charset="0"/>
                    </a:rPr>
                    <a:t>“Spaghetti”</a:t>
                  </a:r>
                </a:p>
                <a:p>
                  <a:pPr marL="285750" indent="-285750" algn="just">
                    <a:buFont typeface="Arial" panose="020B0604020202020204" pitchFamily="34" charset="0"/>
                    <a:buChar char="•"/>
                  </a:pPr>
                  <a:endParaRPr lang="en-US" sz="1300" dirty="0">
                    <a:solidFill>
                      <a:srgbClr val="3C3C3C"/>
                    </a:solidFill>
                    <a:latin typeface="Gill Sans"/>
                    <a:ea typeface="Helvetica Neue" charset="0"/>
                    <a:cs typeface="Arial"/>
                    <a:sym typeface="Helvetica Neue" charset="0"/>
                  </a:endParaRPr>
                </a:p>
              </p:txBody>
            </p:sp>
            <p:sp>
              <p:nvSpPr>
                <p:cNvPr id="15368" name="Rectangle 8"/>
                <p:cNvSpPr>
                  <a:spLocks/>
                </p:cNvSpPr>
                <p:nvPr/>
              </p:nvSpPr>
              <p:spPr bwMode="auto">
                <a:xfrm>
                  <a:off x="3619500" y="7848600"/>
                  <a:ext cx="7353300" cy="13462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r>
                    <a:rPr lang="en-US" sz="3100" dirty="0" smtClean="0">
                      <a:solidFill>
                        <a:srgbClr val="3C3C3C"/>
                      </a:solidFill>
                      <a:latin typeface="Bebas" charset="0"/>
                      <a:ea typeface="Bebas" charset="0"/>
                      <a:cs typeface="Bebas" charset="0"/>
                      <a:sym typeface="Bebas" charset="0"/>
                    </a:rPr>
                    <a:t>THE PROBLEM</a:t>
                  </a:r>
                  <a:endParaRPr lang="en-US" sz="3100" dirty="0">
                    <a:solidFill>
                      <a:srgbClr val="3C3C3C"/>
                    </a:solidFill>
                    <a:latin typeface="Bebas" charset="0"/>
                    <a:ea typeface="Bebas" charset="0"/>
                    <a:cs typeface="Bebas" charset="0"/>
                    <a:sym typeface="Bebas" charset="0"/>
                  </a:endParaRPr>
                </a:p>
              </p:txBody>
            </p:sp>
            <p:sp>
              <p:nvSpPr>
                <p:cNvPr id="15369" name="Line 9"/>
                <p:cNvSpPr>
                  <a:spLocks noChangeShapeType="1"/>
                </p:cNvSpPr>
                <p:nvPr/>
              </p:nvSpPr>
              <p:spPr bwMode="auto">
                <a:xfrm>
                  <a:off x="3683000" y="9464675"/>
                  <a:ext cx="11861800" cy="0"/>
                </a:xfrm>
                <a:prstGeom prst="line">
                  <a:avLst/>
                </a:prstGeom>
                <a:noFill/>
                <a:ln w="25400" cap="flat">
                  <a:solidFill>
                    <a:srgbClr val="4DAAE4"/>
                  </a:solidFill>
                  <a:prstDash val="solid"/>
                  <a:miter lim="800000"/>
                  <a:headEnd type="none" w="med" len="med"/>
                  <a:tailEnd type="none" w="med" len="med"/>
                </a:ln>
              </p:spPr>
              <p:txBody>
                <a:bodyPr lIns="0" tIns="0" rIns="0" bIns="0">
                  <a:prstTxWarp prst="textNoShape">
                    <a:avLst/>
                  </a:prstTxWarp>
                </a:bodyPr>
                <a:lstStyle/>
                <a:p>
                  <a:endParaRPr lang="en-US"/>
                </a:p>
              </p:txBody>
            </p:sp>
          </p:grpSp>
          <p:grpSp>
            <p:nvGrpSpPr>
              <p:cNvPr id="26" name="Group 25"/>
              <p:cNvGrpSpPr/>
              <p:nvPr/>
            </p:nvGrpSpPr>
            <p:grpSpPr>
              <a:xfrm>
                <a:off x="8020332" y="2346324"/>
                <a:ext cx="11887201" cy="1346200"/>
                <a:chOff x="8020332" y="2346324"/>
                <a:chExt cx="11887201" cy="1346200"/>
              </a:xfrm>
            </p:grpSpPr>
            <p:sp>
              <p:nvSpPr>
                <p:cNvPr id="15371" name="Rectangle 11"/>
                <p:cNvSpPr>
                  <a:spLocks/>
                </p:cNvSpPr>
                <p:nvPr/>
              </p:nvSpPr>
              <p:spPr bwMode="auto">
                <a:xfrm>
                  <a:off x="8020332" y="2346324"/>
                  <a:ext cx="8656637" cy="13462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r>
                    <a:rPr lang="en-US" sz="3100" dirty="0" smtClean="0">
                      <a:solidFill>
                        <a:srgbClr val="3C3C3C"/>
                      </a:solidFill>
                      <a:latin typeface="Bebas" charset="0"/>
                      <a:ea typeface="Bebas" charset="0"/>
                      <a:cs typeface="Bebas" charset="0"/>
                      <a:sym typeface="Bebas" charset="0"/>
                    </a:rPr>
                    <a:t>TODAY</a:t>
                  </a:r>
                  <a:endParaRPr lang="en-US" sz="3100" dirty="0">
                    <a:solidFill>
                      <a:srgbClr val="3C3C3C"/>
                    </a:solidFill>
                    <a:latin typeface="Bebas" charset="0"/>
                    <a:ea typeface="Bebas" charset="0"/>
                    <a:cs typeface="Bebas" charset="0"/>
                    <a:sym typeface="Bebas" charset="0"/>
                  </a:endParaRPr>
                </a:p>
              </p:txBody>
            </p:sp>
            <p:sp>
              <p:nvSpPr>
                <p:cNvPr id="15372" name="Line 12"/>
                <p:cNvSpPr>
                  <a:spLocks noChangeShapeType="1"/>
                </p:cNvSpPr>
                <p:nvPr/>
              </p:nvSpPr>
              <p:spPr bwMode="auto">
                <a:xfrm>
                  <a:off x="8020332" y="3557653"/>
                  <a:ext cx="11887201" cy="0"/>
                </a:xfrm>
                <a:prstGeom prst="line">
                  <a:avLst/>
                </a:prstGeom>
                <a:noFill/>
                <a:ln w="25400" cap="flat">
                  <a:solidFill>
                    <a:srgbClr val="4DAAE4"/>
                  </a:solidFill>
                  <a:prstDash val="solid"/>
                  <a:miter lim="800000"/>
                  <a:headEnd type="none" w="med" len="med"/>
                  <a:tailEnd type="none" w="med" len="med"/>
                </a:ln>
              </p:spPr>
              <p:txBody>
                <a:bodyPr lIns="0" tIns="0" rIns="0" bIns="0">
                  <a:prstTxWarp prst="textNoShape">
                    <a:avLst/>
                  </a:prstTxWarp>
                </a:bodyPr>
                <a:lstStyle/>
                <a:p>
                  <a:endParaRPr lang="en-US"/>
                </a:p>
              </p:txBody>
            </p:sp>
          </p:grpSp>
        </p:grpSp>
        <p:pic>
          <p:nvPicPr>
            <p:cNvPr id="30" name="Imag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3244" y="1930672"/>
              <a:ext cx="3800581" cy="2133076"/>
            </a:xfrm>
            <a:prstGeom prst="rect">
              <a:avLst/>
            </a:prstGeom>
          </p:spPr>
        </p:pic>
      </p:grpSp>
    </p:spTree>
    <p:extLst>
      <p:ext uri="{BB962C8B-B14F-4D97-AF65-F5344CB8AC3E}">
        <p14:creationId xmlns:p14="http://schemas.microsoft.com/office/powerpoint/2010/main" val="3673113194"/>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lide Number Placeholder 3"/>
          <p:cNvSpPr>
            <a:spLocks noGrp="1"/>
          </p:cNvSpPr>
          <p:nvPr>
            <p:ph type="sldNum" sz="quarter" idx="10"/>
          </p:nvPr>
        </p:nvSpPr>
        <p:spPr/>
        <p:txBody>
          <a:bodyPr/>
          <a:lstStyle/>
          <a:p>
            <a:fld id="{D158C779-543E-C24A-B6CC-32D30B8315A5}" type="slidenum">
              <a:rPr lang="en-US"/>
              <a:pPr/>
              <a:t>8</a:t>
            </a:fld>
            <a:endParaRPr lang="en-US"/>
          </a:p>
        </p:txBody>
      </p:sp>
      <p:grpSp>
        <p:nvGrpSpPr>
          <p:cNvPr id="15363" name="Group 3"/>
          <p:cNvGrpSpPr>
            <a:grpSpLocks/>
          </p:cNvGrpSpPr>
          <p:nvPr/>
        </p:nvGrpSpPr>
        <p:grpSpPr bwMode="auto">
          <a:xfrm>
            <a:off x="0" y="0"/>
            <a:ext cx="9186267" cy="6858000"/>
            <a:chOff x="0" y="0"/>
            <a:chExt cx="15431" cy="8640"/>
          </a:xfrm>
        </p:grpSpPr>
        <p:sp>
          <p:nvSpPr>
            <p:cNvPr id="15361" name="AutoShape 1"/>
            <p:cNvSpPr>
              <a:spLocks/>
            </p:cNvSpPr>
            <p:nvPr/>
          </p:nvSpPr>
          <p:spPr bwMode="auto">
            <a:xfrm>
              <a:off x="10396" y="0"/>
              <a:ext cx="5035" cy="8640"/>
            </a:xfrm>
            <a:custGeom>
              <a:avLst/>
              <a:gdLst>
                <a:gd name="T0" fmla="*/ 10800 w 21600"/>
                <a:gd name="T1" fmla="*/ 10800 h 21600"/>
              </a:gdLst>
              <a:ahLst/>
              <a:cxnLst>
                <a:cxn ang="0">
                  <a:pos x="T0" y="T1"/>
                </a:cxn>
              </a:cxnLst>
              <a:rect l="0" t="0" r="r" b="b"/>
              <a:pathLst>
                <a:path w="21600" h="21600">
                  <a:moveTo>
                    <a:pt x="21600" y="0"/>
                  </a:moveTo>
                  <a:lnTo>
                    <a:pt x="0" y="21600"/>
                  </a:lnTo>
                  <a:lnTo>
                    <a:pt x="21593" y="21600"/>
                  </a:lnTo>
                  <a:cubicBezTo>
                    <a:pt x="21593" y="21600"/>
                    <a:pt x="21600" y="0"/>
                    <a:pt x="21600" y="0"/>
                  </a:cubicBezTo>
                  <a:close/>
                  <a:moveTo>
                    <a:pt x="21600" y="0"/>
                  </a:moveTo>
                </a:path>
              </a:pathLst>
            </a:custGeom>
            <a:solidFill>
              <a:srgbClr val="3FA8F4"/>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5362" name="AutoShape 2"/>
            <p:cNvSpPr>
              <a:spLocks/>
            </p:cNvSpPr>
            <p:nvPr/>
          </p:nvSpPr>
          <p:spPr bwMode="auto">
            <a:xfrm>
              <a:off x="0" y="0"/>
              <a:ext cx="5196" cy="8640"/>
            </a:xfrm>
            <a:custGeom>
              <a:avLst/>
              <a:gdLst>
                <a:gd name="T0" fmla="*/ 10800 w 21600"/>
                <a:gd name="T1" fmla="*/ 10800 h 21600"/>
              </a:gdLst>
              <a:ahLst/>
              <a:cxnLst>
                <a:cxn ang="0">
                  <a:pos x="T0" y="T1"/>
                </a:cxn>
              </a:cxnLst>
              <a:rect l="0" t="0" r="r" b="b"/>
              <a:pathLst>
                <a:path w="21600" h="21600">
                  <a:moveTo>
                    <a:pt x="0" y="21600"/>
                  </a:moveTo>
                  <a:lnTo>
                    <a:pt x="21600" y="0"/>
                  </a:lnTo>
                  <a:lnTo>
                    <a:pt x="7" y="0"/>
                  </a:lnTo>
                  <a:cubicBezTo>
                    <a:pt x="7" y="0"/>
                    <a:pt x="0" y="21600"/>
                    <a:pt x="0" y="21600"/>
                  </a:cubicBezTo>
                  <a:close/>
                  <a:moveTo>
                    <a:pt x="0" y="21600"/>
                  </a:moveTo>
                </a:path>
              </a:pathLst>
            </a:custGeom>
            <a:solidFill>
              <a:srgbClr val="3FA8F4"/>
            </a:solidFill>
            <a:ln w="12700" cap="flat">
              <a:noFill/>
              <a:miter lim="800000"/>
              <a:headEnd type="none" w="med" len="med"/>
              <a:tailEnd type="none" w="med" len="med"/>
            </a:ln>
          </p:spPr>
          <p:txBody>
            <a:bodyPr lIns="0" tIns="0" rIns="0" bIns="0">
              <a:prstTxWarp prst="textNoShape">
                <a:avLst/>
              </a:prstTxWarp>
            </a:bodyPr>
            <a:lstStyle/>
            <a:p>
              <a:endParaRPr lang="en-US"/>
            </a:p>
          </p:txBody>
        </p:sp>
      </p:grpSp>
      <p:sp>
        <p:nvSpPr>
          <p:cNvPr id="15364" name="Text Box 4"/>
          <p:cNvSpPr txBox="1">
            <a:spLocks noChangeArrowheads="1"/>
          </p:cNvSpPr>
          <p:nvPr/>
        </p:nvSpPr>
        <p:spPr bwMode="auto">
          <a:xfrm>
            <a:off x="8786218" y="6369050"/>
            <a:ext cx="152995" cy="228600"/>
          </a:xfrm>
          <a:prstGeom prst="rect">
            <a:avLst/>
          </a:prstGeom>
          <a:noFill/>
          <a:ln w="12700">
            <a:noFill/>
            <a:miter lim="800000"/>
            <a:headEnd/>
            <a:tailEnd/>
          </a:ln>
        </p:spPr>
        <p:txBody>
          <a:bodyPr wrap="none" lIns="38405" tIns="19202" rIns="38405" bIns="19202">
            <a:prstTxWarp prst="textNoShape">
              <a:avLst/>
            </a:prstTxWarp>
          </a:bodyPr>
          <a:lstStyle/>
          <a:p>
            <a:fld id="{FE433B4C-5EE0-6E42-B3F4-F44AA114B91F}" type="slidenum">
              <a:rPr lang="en-US" sz="1000">
                <a:solidFill>
                  <a:srgbClr val="FFFFFF"/>
                </a:solidFill>
                <a:latin typeface="Helvetica Neue Bold Condensed" charset="0"/>
                <a:ea typeface="Helvetica Neue Bold Condensed" charset="0"/>
                <a:cs typeface="Helvetica Neue Bold Condensed" charset="0"/>
                <a:sym typeface="Helvetica Neue Bold Condensed" charset="0"/>
              </a:rPr>
              <a:pPr/>
              <a:t>8</a:t>
            </a:fld>
            <a:endParaRPr lang="en-US" sz="1000" dirty="0">
              <a:solidFill>
                <a:srgbClr val="FFFFFF"/>
              </a:solidFill>
              <a:latin typeface="Helvetica Neue Bold Condensed" charset="0"/>
              <a:ea typeface="Helvetica Neue Bold Condensed" charset="0"/>
              <a:cs typeface="Helvetica Neue Bold Condensed" charset="0"/>
              <a:sym typeface="Helvetica Neue Bold Condensed" charset="0"/>
            </a:endParaRPr>
          </a:p>
        </p:txBody>
      </p:sp>
      <p:sp>
        <p:nvSpPr>
          <p:cNvPr id="28" name="AutoShape 14"/>
          <p:cNvSpPr>
            <a:spLocks/>
          </p:cNvSpPr>
          <p:nvPr/>
        </p:nvSpPr>
        <p:spPr bwMode="auto">
          <a:xfrm>
            <a:off x="3429000" y="208757"/>
            <a:ext cx="2286000"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29" name="Rectangle 15"/>
          <p:cNvSpPr>
            <a:spLocks/>
          </p:cNvSpPr>
          <p:nvPr/>
        </p:nvSpPr>
        <p:spPr bwMode="auto">
          <a:xfrm>
            <a:off x="3860448" y="365712"/>
            <a:ext cx="1415965" cy="320088"/>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OVERVIEW</a:t>
            </a:r>
            <a:endParaRPr lang="en-US" sz="2600" dirty="0">
              <a:solidFill>
                <a:srgbClr val="FFFFFF"/>
              </a:solidFill>
              <a:latin typeface="Bebas" charset="0"/>
              <a:ea typeface="Bebas" charset="0"/>
              <a:cs typeface="Bebas" charset="0"/>
              <a:sym typeface="Bebas" charset="0"/>
            </a:endParaRPr>
          </a:p>
        </p:txBody>
      </p:sp>
      <p:grpSp>
        <p:nvGrpSpPr>
          <p:cNvPr id="2" name="Groupe 1"/>
          <p:cNvGrpSpPr/>
          <p:nvPr/>
        </p:nvGrpSpPr>
        <p:grpSpPr>
          <a:xfrm>
            <a:off x="1215630" y="1075431"/>
            <a:ext cx="6671901" cy="4995575"/>
            <a:chOff x="1215630" y="1075431"/>
            <a:chExt cx="6671901" cy="4995575"/>
          </a:xfrm>
        </p:grpSpPr>
        <p:grpSp>
          <p:nvGrpSpPr>
            <p:cNvPr id="27" name="Group 26"/>
            <p:cNvGrpSpPr/>
            <p:nvPr/>
          </p:nvGrpSpPr>
          <p:grpSpPr>
            <a:xfrm>
              <a:off x="1215630" y="1075431"/>
              <a:ext cx="6671901" cy="4995575"/>
              <a:chOff x="3619500" y="2346324"/>
              <a:chExt cx="16288033" cy="8936149"/>
            </a:xfrm>
          </p:grpSpPr>
          <p:grpSp>
            <p:nvGrpSpPr>
              <p:cNvPr id="25" name="Group 24"/>
              <p:cNvGrpSpPr/>
              <p:nvPr/>
            </p:nvGrpSpPr>
            <p:grpSpPr>
              <a:xfrm>
                <a:off x="3619500" y="7848600"/>
                <a:ext cx="12001500" cy="3433873"/>
                <a:chOff x="3619500" y="7848600"/>
                <a:chExt cx="12001500" cy="3433873"/>
              </a:xfrm>
            </p:grpSpPr>
            <p:sp>
              <p:nvSpPr>
                <p:cNvPr id="15367" name="Rectangle 7"/>
                <p:cNvSpPr>
                  <a:spLocks/>
                </p:cNvSpPr>
                <p:nvPr/>
              </p:nvSpPr>
              <p:spPr bwMode="auto">
                <a:xfrm>
                  <a:off x="3657601" y="9721852"/>
                  <a:ext cx="11963399" cy="1560621"/>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marL="285750" indent="-285750" algn="just">
                    <a:buFont typeface="Arial" panose="020B0604020202020204" pitchFamily="34" charset="0"/>
                    <a:buChar char="•"/>
                  </a:pPr>
                  <a:r>
                    <a:rPr lang="en-US" sz="1700" dirty="0" smtClean="0">
                      <a:solidFill>
                        <a:srgbClr val="3C3C3C"/>
                      </a:solidFill>
                      <a:latin typeface="Montserrat Light" panose="00000400000000000000" pitchFamily="50" charset="0"/>
                      <a:ea typeface="Helvetica Neue" charset="0"/>
                      <a:cs typeface="Arial"/>
                      <a:sym typeface="Helvetica Neue" charset="0"/>
                    </a:rPr>
                    <a:t>ESB Technology</a:t>
                  </a:r>
                </a:p>
                <a:p>
                  <a:pPr marL="285750" indent="-285750" algn="just">
                    <a:buFont typeface="Arial" panose="020B0604020202020204" pitchFamily="34" charset="0"/>
                    <a:buChar char="•"/>
                  </a:pPr>
                  <a:r>
                    <a:rPr lang="en-US" sz="1700" dirty="0" smtClean="0">
                      <a:solidFill>
                        <a:srgbClr val="3C3C3C"/>
                      </a:solidFill>
                      <a:latin typeface="Montserrat Light" panose="00000400000000000000" pitchFamily="50" charset="0"/>
                      <a:ea typeface="Helvetica Neue" charset="0"/>
                      <a:cs typeface="Arial"/>
                      <a:sym typeface="Helvetica Neue" charset="0"/>
                    </a:rPr>
                    <a:t>Global interoperability</a:t>
                  </a:r>
                </a:p>
                <a:p>
                  <a:pPr marL="285750" indent="-285750" algn="just">
                    <a:buFont typeface="Arial" panose="020B0604020202020204" pitchFamily="34" charset="0"/>
                    <a:buChar char="•"/>
                  </a:pPr>
                  <a:r>
                    <a:rPr lang="en-US" sz="1700" dirty="0" smtClean="0">
                      <a:solidFill>
                        <a:srgbClr val="3C3C3C"/>
                      </a:solidFill>
                      <a:latin typeface="Montserrat Light" panose="00000400000000000000" pitchFamily="50" charset="0"/>
                      <a:ea typeface="Helvetica Neue" charset="0"/>
                      <a:cs typeface="Arial"/>
                      <a:sym typeface="Helvetica Neue" charset="0"/>
                    </a:rPr>
                    <a:t>Which one to chose ? </a:t>
                  </a:r>
                  <a:endParaRPr lang="en-US" sz="1700" dirty="0">
                    <a:solidFill>
                      <a:srgbClr val="3C3C3C"/>
                    </a:solidFill>
                    <a:latin typeface="Montserrat Light" panose="00000400000000000000" pitchFamily="50" charset="0"/>
                    <a:ea typeface="Helvetica Neue" charset="0"/>
                    <a:cs typeface="Arial"/>
                    <a:sym typeface="Helvetica Neue" charset="0"/>
                  </a:endParaRPr>
                </a:p>
              </p:txBody>
            </p:sp>
            <p:sp>
              <p:nvSpPr>
                <p:cNvPr id="15368" name="Rectangle 8"/>
                <p:cNvSpPr>
                  <a:spLocks/>
                </p:cNvSpPr>
                <p:nvPr/>
              </p:nvSpPr>
              <p:spPr bwMode="auto">
                <a:xfrm>
                  <a:off x="3619500" y="7848600"/>
                  <a:ext cx="7353300" cy="13462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r>
                    <a:rPr lang="en-US" sz="3100" dirty="0" smtClean="0">
                      <a:solidFill>
                        <a:srgbClr val="3C3C3C"/>
                      </a:solidFill>
                      <a:latin typeface="Bebas" charset="0"/>
                      <a:ea typeface="Bebas" charset="0"/>
                      <a:cs typeface="Bebas" charset="0"/>
                      <a:sym typeface="Bebas" charset="0"/>
                    </a:rPr>
                    <a:t>THE SOLUTION</a:t>
                  </a:r>
                  <a:endParaRPr lang="en-US" sz="3100" dirty="0">
                    <a:solidFill>
                      <a:srgbClr val="3C3C3C"/>
                    </a:solidFill>
                    <a:latin typeface="Bebas" charset="0"/>
                    <a:ea typeface="Bebas" charset="0"/>
                    <a:cs typeface="Bebas" charset="0"/>
                    <a:sym typeface="Bebas" charset="0"/>
                  </a:endParaRPr>
                </a:p>
              </p:txBody>
            </p:sp>
            <p:sp>
              <p:nvSpPr>
                <p:cNvPr id="15369" name="Line 9"/>
                <p:cNvSpPr>
                  <a:spLocks noChangeShapeType="1"/>
                </p:cNvSpPr>
                <p:nvPr/>
              </p:nvSpPr>
              <p:spPr bwMode="auto">
                <a:xfrm>
                  <a:off x="3683000" y="9464675"/>
                  <a:ext cx="11861800" cy="0"/>
                </a:xfrm>
                <a:prstGeom prst="line">
                  <a:avLst/>
                </a:prstGeom>
                <a:noFill/>
                <a:ln w="25400" cap="flat">
                  <a:solidFill>
                    <a:srgbClr val="4DAAE4"/>
                  </a:solidFill>
                  <a:prstDash val="solid"/>
                  <a:miter lim="800000"/>
                  <a:headEnd type="none" w="med" len="med"/>
                  <a:tailEnd type="none" w="med" len="med"/>
                </a:ln>
              </p:spPr>
              <p:txBody>
                <a:bodyPr lIns="0" tIns="0" rIns="0" bIns="0">
                  <a:prstTxWarp prst="textNoShape">
                    <a:avLst/>
                  </a:prstTxWarp>
                </a:bodyPr>
                <a:lstStyle/>
                <a:p>
                  <a:endParaRPr lang="en-US"/>
                </a:p>
              </p:txBody>
            </p:sp>
          </p:grpSp>
          <p:grpSp>
            <p:nvGrpSpPr>
              <p:cNvPr id="26" name="Group 25"/>
              <p:cNvGrpSpPr/>
              <p:nvPr/>
            </p:nvGrpSpPr>
            <p:grpSpPr>
              <a:xfrm>
                <a:off x="8020332" y="2346324"/>
                <a:ext cx="11887201" cy="1346200"/>
                <a:chOff x="8020332" y="2346324"/>
                <a:chExt cx="11887201" cy="1346200"/>
              </a:xfrm>
            </p:grpSpPr>
            <p:sp>
              <p:nvSpPr>
                <p:cNvPr id="15371" name="Rectangle 11"/>
                <p:cNvSpPr>
                  <a:spLocks/>
                </p:cNvSpPr>
                <p:nvPr/>
              </p:nvSpPr>
              <p:spPr bwMode="auto">
                <a:xfrm>
                  <a:off x="8020332" y="2346324"/>
                  <a:ext cx="8656637" cy="13462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r>
                    <a:rPr lang="en-US" sz="3100" dirty="0" smtClean="0">
                      <a:solidFill>
                        <a:srgbClr val="3C3C3C"/>
                      </a:solidFill>
                      <a:latin typeface="Bebas" charset="0"/>
                      <a:ea typeface="Bebas" charset="0"/>
                      <a:cs typeface="Bebas" charset="0"/>
                      <a:sym typeface="Bebas" charset="0"/>
                    </a:rPr>
                    <a:t>TOMORROW</a:t>
                  </a:r>
                  <a:endParaRPr lang="en-US" sz="3100" dirty="0">
                    <a:solidFill>
                      <a:srgbClr val="3C3C3C"/>
                    </a:solidFill>
                    <a:latin typeface="Bebas" charset="0"/>
                    <a:ea typeface="Bebas" charset="0"/>
                    <a:cs typeface="Bebas" charset="0"/>
                    <a:sym typeface="Bebas" charset="0"/>
                  </a:endParaRPr>
                </a:p>
              </p:txBody>
            </p:sp>
            <p:sp>
              <p:nvSpPr>
                <p:cNvPr id="15372" name="Line 12"/>
                <p:cNvSpPr>
                  <a:spLocks noChangeShapeType="1"/>
                </p:cNvSpPr>
                <p:nvPr/>
              </p:nvSpPr>
              <p:spPr bwMode="auto">
                <a:xfrm>
                  <a:off x="8020332" y="3557653"/>
                  <a:ext cx="11887201" cy="0"/>
                </a:xfrm>
                <a:prstGeom prst="line">
                  <a:avLst/>
                </a:prstGeom>
                <a:noFill/>
                <a:ln w="25400" cap="flat">
                  <a:solidFill>
                    <a:srgbClr val="4DAAE4"/>
                  </a:solidFill>
                  <a:prstDash val="solid"/>
                  <a:miter lim="800000"/>
                  <a:headEnd type="none" w="med" len="med"/>
                  <a:tailEnd type="none" w="med" len="med"/>
                </a:ln>
              </p:spPr>
              <p:txBody>
                <a:bodyPr lIns="0" tIns="0" rIns="0" bIns="0">
                  <a:prstTxWarp prst="textNoShape">
                    <a:avLst/>
                  </a:prstTxWarp>
                </a:bodyPr>
                <a:lstStyle/>
                <a:p>
                  <a:endParaRPr lang="en-US"/>
                </a:p>
              </p:txBody>
            </p:sp>
          </p:grpSp>
        </p:grpSp>
        <p:pic>
          <p:nvPicPr>
            <p:cNvPr id="18" name="Imag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3244" y="1905524"/>
              <a:ext cx="3800581" cy="2133076"/>
            </a:xfrm>
            <a:prstGeom prst="rect">
              <a:avLst/>
            </a:prstGeom>
          </p:spPr>
        </p:pic>
      </p:grpSp>
    </p:spTree>
    <p:extLst>
      <p:ext uri="{BB962C8B-B14F-4D97-AF65-F5344CB8AC3E}">
        <p14:creationId xmlns:p14="http://schemas.microsoft.com/office/powerpoint/2010/main" val="1803706929"/>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AutoShape 14"/>
          <p:cNvSpPr>
            <a:spLocks/>
          </p:cNvSpPr>
          <p:nvPr/>
        </p:nvSpPr>
        <p:spPr bwMode="auto">
          <a:xfrm>
            <a:off x="3429000" y="208757"/>
            <a:ext cx="2286000" cy="567531"/>
          </a:xfrm>
          <a:custGeom>
            <a:avLst/>
            <a:gdLst>
              <a:gd name="T0" fmla="*/ 10800 w 21600"/>
              <a:gd name="T1" fmla="*/ 10800 h 21600"/>
            </a:gdLst>
            <a:ahLst/>
            <a:cxnLst>
              <a:cxn ang="0">
                <a:pos x="T0" y="T1"/>
              </a:cxn>
            </a:cxnLst>
            <a:rect l="0" t="0" r="r" b="b"/>
            <a:pathLst>
              <a:path w="21600" h="21600">
                <a:moveTo>
                  <a:pt x="21600" y="21600"/>
                </a:moveTo>
                <a:lnTo>
                  <a:pt x="0" y="21600"/>
                </a:lnTo>
                <a:lnTo>
                  <a:pt x="0" y="0"/>
                </a:lnTo>
                <a:lnTo>
                  <a:pt x="21600" y="0"/>
                </a:lnTo>
                <a:cubicBezTo>
                  <a:pt x="21600" y="0"/>
                  <a:pt x="21600" y="21600"/>
                  <a:pt x="21600" y="21600"/>
                </a:cubicBezTo>
                <a:close/>
                <a:moveTo>
                  <a:pt x="216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36" name="Slide Number Placeholder 3"/>
          <p:cNvSpPr>
            <a:spLocks noGrp="1"/>
          </p:cNvSpPr>
          <p:nvPr>
            <p:ph type="sldNum" sz="quarter" idx="10"/>
          </p:nvPr>
        </p:nvSpPr>
        <p:spPr>
          <a:xfrm>
            <a:off x="8763000" y="6477000"/>
            <a:ext cx="152995" cy="172147"/>
          </a:xfrm>
        </p:spPr>
        <p:txBody>
          <a:bodyPr/>
          <a:lstStyle/>
          <a:p>
            <a:fld id="{AA2418D3-D3D4-9948-9E1C-E28FA0301DC3}" type="slidenum">
              <a:rPr lang="en-US"/>
              <a:pPr/>
              <a:t>9</a:t>
            </a:fld>
            <a:endParaRPr lang="en-US" dirty="0"/>
          </a:p>
        </p:txBody>
      </p:sp>
      <p:sp>
        <p:nvSpPr>
          <p:cNvPr id="12290" name="AutoShape 2"/>
          <p:cNvSpPr>
            <a:spLocks/>
          </p:cNvSpPr>
          <p:nvPr/>
        </p:nvSpPr>
        <p:spPr bwMode="auto">
          <a:xfrm>
            <a:off x="2715816" y="3403298"/>
            <a:ext cx="1952625" cy="1960562"/>
          </a:xfrm>
          <a:custGeom>
            <a:avLst/>
            <a:gdLst>
              <a:gd name="T0" fmla="*/ 10800 w 21600"/>
              <a:gd name="T1" fmla="*/ 10800 h 21600"/>
            </a:gdLst>
            <a:ahLst/>
            <a:cxnLst>
              <a:cxn ang="0">
                <a:pos x="T0" y="T1"/>
              </a:cxn>
            </a:cxnLst>
            <a:rect l="0" t="0" r="r" b="b"/>
            <a:pathLst>
              <a:path w="21600" h="21600">
                <a:moveTo>
                  <a:pt x="21600" y="10800"/>
                </a:moveTo>
                <a:cubicBezTo>
                  <a:pt x="21600" y="16765"/>
                  <a:pt x="16765" y="21600"/>
                  <a:pt x="10800" y="21600"/>
                </a:cubicBezTo>
                <a:cubicBezTo>
                  <a:pt x="4836" y="21600"/>
                  <a:pt x="0" y="16765"/>
                  <a:pt x="0" y="10800"/>
                </a:cubicBezTo>
                <a:cubicBezTo>
                  <a:pt x="0" y="4835"/>
                  <a:pt x="4836" y="0"/>
                  <a:pt x="10800" y="0"/>
                </a:cubicBezTo>
                <a:cubicBezTo>
                  <a:pt x="16765" y="0"/>
                  <a:pt x="21600" y="4835"/>
                  <a:pt x="21600" y="10800"/>
                </a:cubicBezTo>
                <a:close/>
                <a:moveTo>
                  <a:pt x="21600" y="10800"/>
                </a:moveTo>
              </a:path>
            </a:pathLst>
          </a:custGeom>
          <a:solidFill>
            <a:srgbClr val="BCD32F"/>
          </a:solidFill>
          <a:ln w="12700" cap="flat">
            <a:noFill/>
            <a:miter lim="800000"/>
            <a:headEnd type="none" w="med" len="med"/>
            <a:tailEnd type="none" w="med" len="med"/>
          </a:ln>
        </p:spPr>
        <p:txBody>
          <a:bodyPr lIns="0" tIns="0" rIns="0" bIns="0">
            <a:prstTxWarp prst="textNoShape">
              <a:avLst/>
            </a:prstTxWarp>
          </a:bodyPr>
          <a:lstStyle/>
          <a:p>
            <a:endParaRPr lang="en-US" dirty="0">
              <a:latin typeface="Arial"/>
              <a:cs typeface="Arial"/>
            </a:endParaRPr>
          </a:p>
        </p:txBody>
      </p:sp>
      <p:sp>
        <p:nvSpPr>
          <p:cNvPr id="12289" name="AutoShape 1"/>
          <p:cNvSpPr>
            <a:spLocks/>
          </p:cNvSpPr>
          <p:nvPr/>
        </p:nvSpPr>
        <p:spPr bwMode="auto">
          <a:xfrm>
            <a:off x="4668441" y="1553860"/>
            <a:ext cx="1884759" cy="1893617"/>
          </a:xfrm>
          <a:custGeom>
            <a:avLst/>
            <a:gdLst>
              <a:gd name="T0" fmla="*/ 10800 w 21600"/>
              <a:gd name="T1" fmla="*/ 10800 h 21600"/>
            </a:gdLst>
            <a:ahLst/>
            <a:cxnLst>
              <a:cxn ang="0">
                <a:pos x="T0" y="T1"/>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21600" y="10800"/>
                </a:moveTo>
              </a:path>
            </a:pathLst>
          </a:custGeom>
          <a:solidFill>
            <a:srgbClr val="F2C144"/>
          </a:solidFill>
          <a:ln w="12700" cap="flat">
            <a:noFill/>
            <a:miter lim="800000"/>
            <a:headEnd type="none" w="med" len="med"/>
            <a:tailEnd type="none" w="med" len="med"/>
          </a:ln>
        </p:spPr>
        <p:txBody>
          <a:bodyPr lIns="0" tIns="0" rIns="0" bIns="0">
            <a:prstTxWarp prst="textNoShape">
              <a:avLst/>
            </a:prstTxWarp>
          </a:bodyPr>
          <a:lstStyle/>
          <a:p>
            <a:endParaRPr lang="en-US">
              <a:latin typeface="Arial"/>
              <a:cs typeface="Arial"/>
            </a:endParaRPr>
          </a:p>
        </p:txBody>
      </p:sp>
      <p:sp>
        <p:nvSpPr>
          <p:cNvPr id="12291" name="AutoShape 3"/>
          <p:cNvSpPr>
            <a:spLocks/>
          </p:cNvSpPr>
          <p:nvPr/>
        </p:nvSpPr>
        <p:spPr bwMode="auto">
          <a:xfrm>
            <a:off x="3673674" y="2531622"/>
            <a:ext cx="1985367" cy="1994038"/>
          </a:xfrm>
          <a:custGeom>
            <a:avLst/>
            <a:gdLst>
              <a:gd name="T0" fmla="*/ 10800 w 21600"/>
              <a:gd name="T1" fmla="*/ 10800 h 21600"/>
            </a:gdLst>
            <a:ahLst/>
            <a:cxnLst>
              <a:cxn ang="0">
                <a:pos x="T0" y="T1"/>
              </a:cxn>
            </a:cxnLst>
            <a:rect l="0" t="0" r="r" b="b"/>
            <a:pathLst>
              <a:path w="21600" h="21600">
                <a:moveTo>
                  <a:pt x="10800" y="124"/>
                </a:moveTo>
                <a:cubicBezTo>
                  <a:pt x="4914" y="124"/>
                  <a:pt x="124" y="4913"/>
                  <a:pt x="124" y="10800"/>
                </a:cubicBezTo>
                <a:cubicBezTo>
                  <a:pt x="124" y="16686"/>
                  <a:pt x="4914" y="21476"/>
                  <a:pt x="10800" y="21476"/>
                </a:cubicBezTo>
                <a:cubicBezTo>
                  <a:pt x="16687" y="21476"/>
                  <a:pt x="21476" y="16686"/>
                  <a:pt x="21476" y="10800"/>
                </a:cubicBezTo>
                <a:cubicBezTo>
                  <a:pt x="21476" y="4913"/>
                  <a:pt x="16687" y="124"/>
                  <a:pt x="10800" y="124"/>
                </a:cubicBezTo>
                <a:close/>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16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grpSp>
        <p:nvGrpSpPr>
          <p:cNvPr id="38" name="Group 37"/>
          <p:cNvGrpSpPr/>
          <p:nvPr/>
        </p:nvGrpSpPr>
        <p:grpSpPr>
          <a:xfrm>
            <a:off x="2743200" y="1524000"/>
            <a:ext cx="3830241" cy="3839860"/>
            <a:chOff x="12341223" y="2514957"/>
            <a:chExt cx="10213975" cy="10198170"/>
          </a:xfrm>
        </p:grpSpPr>
        <p:sp>
          <p:nvSpPr>
            <p:cNvPr id="12292" name="AutoShape 4"/>
            <p:cNvSpPr>
              <a:spLocks/>
            </p:cNvSpPr>
            <p:nvPr/>
          </p:nvSpPr>
          <p:spPr bwMode="auto">
            <a:xfrm>
              <a:off x="14630399" y="5022789"/>
              <a:ext cx="5605463" cy="5602287"/>
            </a:xfrm>
            <a:custGeom>
              <a:avLst/>
              <a:gdLst>
                <a:gd name="T0" fmla="*/ 10800 w 21600"/>
                <a:gd name="T1" fmla="*/ 10800 h 21600"/>
              </a:gdLst>
              <a:ahLst/>
              <a:cxnLst>
                <a:cxn ang="0">
                  <a:pos x="T0" y="T1"/>
                </a:cxn>
              </a:cxnLst>
              <a:rect l="0" t="0" r="r" b="b"/>
              <a:pathLst>
                <a:path w="21600" h="21600">
                  <a:moveTo>
                    <a:pt x="11786" y="271"/>
                  </a:moveTo>
                  <a:cubicBezTo>
                    <a:pt x="11563" y="250"/>
                    <a:pt x="11336" y="236"/>
                    <a:pt x="11111" y="229"/>
                  </a:cubicBezTo>
                  <a:lnTo>
                    <a:pt x="11118" y="0"/>
                  </a:lnTo>
                  <a:cubicBezTo>
                    <a:pt x="11348" y="7"/>
                    <a:pt x="11580" y="21"/>
                    <a:pt x="11808" y="43"/>
                  </a:cubicBezTo>
                  <a:cubicBezTo>
                    <a:pt x="11808" y="43"/>
                    <a:pt x="11786" y="271"/>
                    <a:pt x="11786" y="271"/>
                  </a:cubicBezTo>
                  <a:close/>
                  <a:moveTo>
                    <a:pt x="9758" y="274"/>
                  </a:moveTo>
                  <a:lnTo>
                    <a:pt x="9736" y="46"/>
                  </a:lnTo>
                  <a:cubicBezTo>
                    <a:pt x="9964" y="24"/>
                    <a:pt x="10196" y="9"/>
                    <a:pt x="10426" y="1"/>
                  </a:cubicBezTo>
                  <a:lnTo>
                    <a:pt x="10434" y="230"/>
                  </a:lnTo>
                  <a:cubicBezTo>
                    <a:pt x="10209" y="238"/>
                    <a:pt x="9982" y="252"/>
                    <a:pt x="9758" y="274"/>
                  </a:cubicBezTo>
                  <a:close/>
                  <a:moveTo>
                    <a:pt x="13123" y="483"/>
                  </a:moveTo>
                  <a:cubicBezTo>
                    <a:pt x="12904" y="433"/>
                    <a:pt x="12680" y="390"/>
                    <a:pt x="12458" y="355"/>
                  </a:cubicBezTo>
                  <a:lnTo>
                    <a:pt x="12494" y="129"/>
                  </a:lnTo>
                  <a:cubicBezTo>
                    <a:pt x="12721" y="165"/>
                    <a:pt x="12949" y="209"/>
                    <a:pt x="13173" y="259"/>
                  </a:cubicBezTo>
                  <a:cubicBezTo>
                    <a:pt x="13173" y="259"/>
                    <a:pt x="13123" y="483"/>
                    <a:pt x="13123" y="483"/>
                  </a:cubicBezTo>
                  <a:close/>
                  <a:moveTo>
                    <a:pt x="8423" y="491"/>
                  </a:moveTo>
                  <a:lnTo>
                    <a:pt x="8372" y="268"/>
                  </a:lnTo>
                  <a:cubicBezTo>
                    <a:pt x="8596" y="217"/>
                    <a:pt x="8824" y="172"/>
                    <a:pt x="9051" y="135"/>
                  </a:cubicBezTo>
                  <a:lnTo>
                    <a:pt x="9087" y="361"/>
                  </a:lnTo>
                  <a:cubicBezTo>
                    <a:pt x="8866" y="397"/>
                    <a:pt x="8642" y="441"/>
                    <a:pt x="8423" y="491"/>
                  </a:cubicBezTo>
                  <a:close/>
                  <a:moveTo>
                    <a:pt x="14421" y="865"/>
                  </a:moveTo>
                  <a:cubicBezTo>
                    <a:pt x="14211" y="788"/>
                    <a:pt x="13994" y="717"/>
                    <a:pt x="13778" y="653"/>
                  </a:cubicBezTo>
                  <a:lnTo>
                    <a:pt x="13843" y="433"/>
                  </a:lnTo>
                  <a:cubicBezTo>
                    <a:pt x="14064" y="498"/>
                    <a:pt x="14285" y="571"/>
                    <a:pt x="14499" y="650"/>
                  </a:cubicBezTo>
                  <a:cubicBezTo>
                    <a:pt x="14499" y="650"/>
                    <a:pt x="14421" y="865"/>
                    <a:pt x="14421" y="865"/>
                  </a:cubicBezTo>
                  <a:close/>
                  <a:moveTo>
                    <a:pt x="7126" y="878"/>
                  </a:moveTo>
                  <a:lnTo>
                    <a:pt x="7047" y="663"/>
                  </a:lnTo>
                  <a:cubicBezTo>
                    <a:pt x="7262" y="583"/>
                    <a:pt x="7483" y="510"/>
                    <a:pt x="7703" y="444"/>
                  </a:cubicBezTo>
                  <a:lnTo>
                    <a:pt x="7769" y="663"/>
                  </a:lnTo>
                  <a:cubicBezTo>
                    <a:pt x="7553" y="728"/>
                    <a:pt x="7337" y="800"/>
                    <a:pt x="7126" y="878"/>
                  </a:cubicBezTo>
                  <a:close/>
                  <a:moveTo>
                    <a:pt x="15660" y="1412"/>
                  </a:moveTo>
                  <a:cubicBezTo>
                    <a:pt x="15460" y="1308"/>
                    <a:pt x="15255" y="1209"/>
                    <a:pt x="15049" y="1119"/>
                  </a:cubicBezTo>
                  <a:lnTo>
                    <a:pt x="15142" y="909"/>
                  </a:lnTo>
                  <a:cubicBezTo>
                    <a:pt x="15352" y="1002"/>
                    <a:pt x="15562" y="1103"/>
                    <a:pt x="15766" y="1209"/>
                  </a:cubicBezTo>
                  <a:cubicBezTo>
                    <a:pt x="15766" y="1209"/>
                    <a:pt x="15660" y="1412"/>
                    <a:pt x="15660" y="1412"/>
                  </a:cubicBezTo>
                  <a:close/>
                  <a:moveTo>
                    <a:pt x="5892" y="1428"/>
                  </a:moveTo>
                  <a:lnTo>
                    <a:pt x="5786" y="1225"/>
                  </a:lnTo>
                  <a:cubicBezTo>
                    <a:pt x="5989" y="1118"/>
                    <a:pt x="6199" y="1017"/>
                    <a:pt x="6407" y="924"/>
                  </a:cubicBezTo>
                  <a:lnTo>
                    <a:pt x="6500" y="1133"/>
                  </a:lnTo>
                  <a:cubicBezTo>
                    <a:pt x="6296" y="1224"/>
                    <a:pt x="6091" y="1323"/>
                    <a:pt x="5892" y="1428"/>
                  </a:cubicBezTo>
                  <a:close/>
                  <a:moveTo>
                    <a:pt x="16819" y="2114"/>
                  </a:moveTo>
                  <a:cubicBezTo>
                    <a:pt x="16633" y="1985"/>
                    <a:pt x="16442" y="1861"/>
                    <a:pt x="16251" y="1745"/>
                  </a:cubicBezTo>
                  <a:lnTo>
                    <a:pt x="16369" y="1549"/>
                  </a:lnTo>
                  <a:cubicBezTo>
                    <a:pt x="16565" y="1667"/>
                    <a:pt x="16760" y="1794"/>
                    <a:pt x="16950" y="1926"/>
                  </a:cubicBezTo>
                  <a:cubicBezTo>
                    <a:pt x="16950" y="1926"/>
                    <a:pt x="16819" y="2114"/>
                    <a:pt x="16819" y="2114"/>
                  </a:cubicBezTo>
                  <a:close/>
                  <a:moveTo>
                    <a:pt x="4737" y="2132"/>
                  </a:moveTo>
                  <a:lnTo>
                    <a:pt x="4606" y="1944"/>
                  </a:lnTo>
                  <a:cubicBezTo>
                    <a:pt x="4794" y="1812"/>
                    <a:pt x="4989" y="1685"/>
                    <a:pt x="5184" y="1566"/>
                  </a:cubicBezTo>
                  <a:lnTo>
                    <a:pt x="5303" y="1761"/>
                  </a:lnTo>
                  <a:cubicBezTo>
                    <a:pt x="5112" y="1878"/>
                    <a:pt x="4922" y="2003"/>
                    <a:pt x="4737" y="2132"/>
                  </a:cubicBezTo>
                  <a:close/>
                  <a:moveTo>
                    <a:pt x="17878" y="2958"/>
                  </a:moveTo>
                  <a:cubicBezTo>
                    <a:pt x="17712" y="2807"/>
                    <a:pt x="17538" y="2659"/>
                    <a:pt x="17362" y="2519"/>
                  </a:cubicBezTo>
                  <a:lnTo>
                    <a:pt x="17505" y="2340"/>
                  </a:lnTo>
                  <a:cubicBezTo>
                    <a:pt x="17685" y="2483"/>
                    <a:pt x="17862" y="2634"/>
                    <a:pt x="18032" y="2788"/>
                  </a:cubicBezTo>
                  <a:cubicBezTo>
                    <a:pt x="18032" y="2788"/>
                    <a:pt x="17878" y="2958"/>
                    <a:pt x="17878" y="2958"/>
                  </a:cubicBezTo>
                  <a:close/>
                  <a:moveTo>
                    <a:pt x="3681" y="2978"/>
                  </a:moveTo>
                  <a:lnTo>
                    <a:pt x="3527" y="2809"/>
                  </a:lnTo>
                  <a:cubicBezTo>
                    <a:pt x="3697" y="2654"/>
                    <a:pt x="3874" y="2503"/>
                    <a:pt x="4053" y="2359"/>
                  </a:cubicBezTo>
                  <a:lnTo>
                    <a:pt x="4196" y="2538"/>
                  </a:lnTo>
                  <a:cubicBezTo>
                    <a:pt x="4021" y="2679"/>
                    <a:pt x="3848" y="2826"/>
                    <a:pt x="3681" y="2978"/>
                  </a:cubicBezTo>
                  <a:close/>
                  <a:moveTo>
                    <a:pt x="18822" y="3929"/>
                  </a:moveTo>
                  <a:cubicBezTo>
                    <a:pt x="18676" y="3759"/>
                    <a:pt x="18523" y="3590"/>
                    <a:pt x="18365" y="3428"/>
                  </a:cubicBezTo>
                  <a:lnTo>
                    <a:pt x="18529" y="3269"/>
                  </a:lnTo>
                  <a:cubicBezTo>
                    <a:pt x="18690" y="3434"/>
                    <a:pt x="18847" y="3606"/>
                    <a:pt x="18995" y="3780"/>
                  </a:cubicBezTo>
                  <a:cubicBezTo>
                    <a:pt x="18995" y="3780"/>
                    <a:pt x="18822" y="3929"/>
                    <a:pt x="18822" y="3929"/>
                  </a:cubicBezTo>
                  <a:close/>
                  <a:moveTo>
                    <a:pt x="2741" y="3953"/>
                  </a:moveTo>
                  <a:lnTo>
                    <a:pt x="2566" y="3804"/>
                  </a:lnTo>
                  <a:cubicBezTo>
                    <a:pt x="2715" y="3629"/>
                    <a:pt x="2871" y="3457"/>
                    <a:pt x="3031" y="3291"/>
                  </a:cubicBezTo>
                  <a:lnTo>
                    <a:pt x="3195" y="3450"/>
                  </a:lnTo>
                  <a:cubicBezTo>
                    <a:pt x="3039" y="3612"/>
                    <a:pt x="2886" y="3781"/>
                    <a:pt x="2741" y="3953"/>
                  </a:cubicBezTo>
                  <a:close/>
                  <a:moveTo>
                    <a:pt x="19633" y="5012"/>
                  </a:moveTo>
                  <a:cubicBezTo>
                    <a:pt x="19511" y="4824"/>
                    <a:pt x="19380" y="4638"/>
                    <a:pt x="19245" y="4458"/>
                  </a:cubicBezTo>
                  <a:lnTo>
                    <a:pt x="19428" y="4320"/>
                  </a:lnTo>
                  <a:cubicBezTo>
                    <a:pt x="19566" y="4504"/>
                    <a:pt x="19699" y="4695"/>
                    <a:pt x="19825" y="4887"/>
                  </a:cubicBezTo>
                  <a:cubicBezTo>
                    <a:pt x="19825" y="4887"/>
                    <a:pt x="19633" y="5012"/>
                    <a:pt x="19633" y="5012"/>
                  </a:cubicBezTo>
                  <a:close/>
                  <a:moveTo>
                    <a:pt x="1931" y="5039"/>
                  </a:moveTo>
                  <a:lnTo>
                    <a:pt x="1739" y="4914"/>
                  </a:lnTo>
                  <a:cubicBezTo>
                    <a:pt x="1865" y="4721"/>
                    <a:pt x="1998" y="4530"/>
                    <a:pt x="2135" y="4346"/>
                  </a:cubicBezTo>
                  <a:lnTo>
                    <a:pt x="2319" y="4483"/>
                  </a:lnTo>
                  <a:cubicBezTo>
                    <a:pt x="2184" y="4663"/>
                    <a:pt x="2054" y="4850"/>
                    <a:pt x="1931" y="5039"/>
                  </a:cubicBezTo>
                  <a:close/>
                  <a:moveTo>
                    <a:pt x="20300" y="6189"/>
                  </a:moveTo>
                  <a:cubicBezTo>
                    <a:pt x="20202" y="5986"/>
                    <a:pt x="20096" y="5785"/>
                    <a:pt x="19986" y="5590"/>
                  </a:cubicBezTo>
                  <a:lnTo>
                    <a:pt x="20185" y="5477"/>
                  </a:lnTo>
                  <a:cubicBezTo>
                    <a:pt x="20297" y="5676"/>
                    <a:pt x="20405" y="5882"/>
                    <a:pt x="20506" y="6089"/>
                  </a:cubicBezTo>
                  <a:cubicBezTo>
                    <a:pt x="20506" y="6089"/>
                    <a:pt x="20300" y="6189"/>
                    <a:pt x="20300" y="6189"/>
                  </a:cubicBezTo>
                  <a:close/>
                  <a:moveTo>
                    <a:pt x="1267" y="6221"/>
                  </a:moveTo>
                  <a:lnTo>
                    <a:pt x="1061" y="6121"/>
                  </a:lnTo>
                  <a:cubicBezTo>
                    <a:pt x="1160" y="5914"/>
                    <a:pt x="1268" y="5708"/>
                    <a:pt x="1381" y="5507"/>
                  </a:cubicBezTo>
                  <a:lnTo>
                    <a:pt x="1580" y="5619"/>
                  </a:lnTo>
                  <a:cubicBezTo>
                    <a:pt x="1470" y="5816"/>
                    <a:pt x="1364" y="6018"/>
                    <a:pt x="1267" y="6221"/>
                  </a:cubicBezTo>
                  <a:close/>
                  <a:moveTo>
                    <a:pt x="20811" y="7443"/>
                  </a:moveTo>
                  <a:cubicBezTo>
                    <a:pt x="20739" y="7230"/>
                    <a:pt x="20660" y="7016"/>
                    <a:pt x="20575" y="6808"/>
                  </a:cubicBezTo>
                  <a:lnTo>
                    <a:pt x="20787" y="6721"/>
                  </a:lnTo>
                  <a:cubicBezTo>
                    <a:pt x="20874" y="6934"/>
                    <a:pt x="20955" y="7152"/>
                    <a:pt x="21028" y="7370"/>
                  </a:cubicBezTo>
                  <a:cubicBezTo>
                    <a:pt x="21028" y="7370"/>
                    <a:pt x="20811" y="7443"/>
                    <a:pt x="20811" y="7443"/>
                  </a:cubicBezTo>
                  <a:close/>
                  <a:moveTo>
                    <a:pt x="760" y="7478"/>
                  </a:moveTo>
                  <a:lnTo>
                    <a:pt x="542" y="7406"/>
                  </a:lnTo>
                  <a:cubicBezTo>
                    <a:pt x="614" y="7188"/>
                    <a:pt x="695" y="6969"/>
                    <a:pt x="781" y="6755"/>
                  </a:cubicBezTo>
                  <a:lnTo>
                    <a:pt x="993" y="6841"/>
                  </a:lnTo>
                  <a:cubicBezTo>
                    <a:pt x="909" y="7050"/>
                    <a:pt x="830" y="7265"/>
                    <a:pt x="760" y="7478"/>
                  </a:cubicBezTo>
                  <a:close/>
                  <a:moveTo>
                    <a:pt x="21156" y="8753"/>
                  </a:moveTo>
                  <a:cubicBezTo>
                    <a:pt x="21112" y="8531"/>
                    <a:pt x="21062" y="8309"/>
                    <a:pt x="21004" y="8092"/>
                  </a:cubicBezTo>
                  <a:lnTo>
                    <a:pt x="21226" y="8034"/>
                  </a:lnTo>
                  <a:cubicBezTo>
                    <a:pt x="21284" y="8255"/>
                    <a:pt x="21336" y="8482"/>
                    <a:pt x="21380" y="8708"/>
                  </a:cubicBezTo>
                  <a:cubicBezTo>
                    <a:pt x="21380" y="8708"/>
                    <a:pt x="21156" y="8753"/>
                    <a:pt x="21156" y="8753"/>
                  </a:cubicBezTo>
                  <a:close/>
                  <a:moveTo>
                    <a:pt x="419" y="8789"/>
                  </a:moveTo>
                  <a:lnTo>
                    <a:pt x="194" y="8746"/>
                  </a:lnTo>
                  <a:cubicBezTo>
                    <a:pt x="238" y="8519"/>
                    <a:pt x="289" y="8292"/>
                    <a:pt x="347" y="8070"/>
                  </a:cubicBezTo>
                  <a:lnTo>
                    <a:pt x="568" y="8128"/>
                  </a:lnTo>
                  <a:cubicBezTo>
                    <a:pt x="512" y="8345"/>
                    <a:pt x="462" y="8567"/>
                    <a:pt x="419" y="8789"/>
                  </a:cubicBezTo>
                  <a:close/>
                  <a:moveTo>
                    <a:pt x="21330" y="10095"/>
                  </a:moveTo>
                  <a:cubicBezTo>
                    <a:pt x="21316" y="9871"/>
                    <a:pt x="21294" y="9644"/>
                    <a:pt x="21265" y="9421"/>
                  </a:cubicBezTo>
                  <a:lnTo>
                    <a:pt x="21491" y="9392"/>
                  </a:lnTo>
                  <a:cubicBezTo>
                    <a:pt x="21521" y="9619"/>
                    <a:pt x="21544" y="9851"/>
                    <a:pt x="21559" y="10080"/>
                  </a:cubicBezTo>
                  <a:cubicBezTo>
                    <a:pt x="21559" y="10080"/>
                    <a:pt x="21330" y="10095"/>
                    <a:pt x="21330" y="10095"/>
                  </a:cubicBezTo>
                  <a:close/>
                  <a:moveTo>
                    <a:pt x="249" y="10133"/>
                  </a:moveTo>
                  <a:lnTo>
                    <a:pt x="21" y="10119"/>
                  </a:lnTo>
                  <a:cubicBezTo>
                    <a:pt x="35" y="9889"/>
                    <a:pt x="57" y="9657"/>
                    <a:pt x="86" y="9429"/>
                  </a:cubicBezTo>
                  <a:lnTo>
                    <a:pt x="313" y="9458"/>
                  </a:lnTo>
                  <a:cubicBezTo>
                    <a:pt x="285" y="9681"/>
                    <a:pt x="263" y="9908"/>
                    <a:pt x="249" y="10133"/>
                  </a:cubicBezTo>
                  <a:close/>
                  <a:moveTo>
                    <a:pt x="21569" y="11489"/>
                  </a:moveTo>
                  <a:lnTo>
                    <a:pt x="21358" y="11475"/>
                  </a:lnTo>
                  <a:cubicBezTo>
                    <a:pt x="21372" y="11250"/>
                    <a:pt x="21396" y="11022"/>
                    <a:pt x="21396" y="10798"/>
                  </a:cubicBezTo>
                  <a:lnTo>
                    <a:pt x="21396" y="10725"/>
                  </a:lnTo>
                  <a:lnTo>
                    <a:pt x="21600" y="10725"/>
                  </a:lnTo>
                  <a:lnTo>
                    <a:pt x="21600" y="10798"/>
                  </a:lnTo>
                  <a:cubicBezTo>
                    <a:pt x="21600" y="11027"/>
                    <a:pt x="21584" y="11260"/>
                    <a:pt x="21569" y="11489"/>
                  </a:cubicBezTo>
                  <a:close/>
                  <a:moveTo>
                    <a:pt x="23" y="11502"/>
                  </a:moveTo>
                  <a:cubicBezTo>
                    <a:pt x="8" y="11274"/>
                    <a:pt x="0" y="11041"/>
                    <a:pt x="0" y="10810"/>
                  </a:cubicBezTo>
                  <a:lnTo>
                    <a:pt x="229" y="10810"/>
                  </a:lnTo>
                  <a:cubicBezTo>
                    <a:pt x="229" y="11036"/>
                    <a:pt x="237" y="11264"/>
                    <a:pt x="251" y="11487"/>
                  </a:cubicBezTo>
                  <a:cubicBezTo>
                    <a:pt x="251" y="11487"/>
                    <a:pt x="23" y="11502"/>
                    <a:pt x="23" y="11502"/>
                  </a:cubicBezTo>
                  <a:close/>
                  <a:moveTo>
                    <a:pt x="21385" y="12862"/>
                  </a:moveTo>
                  <a:lnTo>
                    <a:pt x="21161" y="12818"/>
                  </a:lnTo>
                  <a:cubicBezTo>
                    <a:pt x="21203" y="12597"/>
                    <a:pt x="21239" y="12372"/>
                    <a:pt x="21268" y="12149"/>
                  </a:cubicBezTo>
                  <a:lnTo>
                    <a:pt x="21495" y="12178"/>
                  </a:lnTo>
                  <a:cubicBezTo>
                    <a:pt x="21466" y="12406"/>
                    <a:pt x="21429" y="12636"/>
                    <a:pt x="21385" y="12862"/>
                  </a:cubicBezTo>
                  <a:close/>
                  <a:moveTo>
                    <a:pt x="199" y="12874"/>
                  </a:moveTo>
                  <a:cubicBezTo>
                    <a:pt x="156" y="12650"/>
                    <a:pt x="118" y="12420"/>
                    <a:pt x="89" y="12191"/>
                  </a:cubicBezTo>
                  <a:lnTo>
                    <a:pt x="316" y="12162"/>
                  </a:lnTo>
                  <a:cubicBezTo>
                    <a:pt x="345" y="12386"/>
                    <a:pt x="381" y="12611"/>
                    <a:pt x="424" y="12831"/>
                  </a:cubicBezTo>
                  <a:cubicBezTo>
                    <a:pt x="424" y="12831"/>
                    <a:pt x="199" y="12874"/>
                    <a:pt x="199" y="12874"/>
                  </a:cubicBezTo>
                  <a:close/>
                  <a:moveTo>
                    <a:pt x="21035" y="14201"/>
                  </a:moveTo>
                  <a:lnTo>
                    <a:pt x="20818" y="14129"/>
                  </a:lnTo>
                  <a:cubicBezTo>
                    <a:pt x="20889" y="13915"/>
                    <a:pt x="20954" y="13697"/>
                    <a:pt x="21011" y="13479"/>
                  </a:cubicBezTo>
                  <a:lnTo>
                    <a:pt x="21232" y="13537"/>
                  </a:lnTo>
                  <a:cubicBezTo>
                    <a:pt x="21174" y="13759"/>
                    <a:pt x="21108" y="13983"/>
                    <a:pt x="21035" y="14201"/>
                  </a:cubicBezTo>
                  <a:close/>
                  <a:moveTo>
                    <a:pt x="551" y="14213"/>
                  </a:moveTo>
                  <a:cubicBezTo>
                    <a:pt x="478" y="13996"/>
                    <a:pt x="412" y="13772"/>
                    <a:pt x="353" y="13549"/>
                  </a:cubicBezTo>
                  <a:lnTo>
                    <a:pt x="575" y="13491"/>
                  </a:lnTo>
                  <a:cubicBezTo>
                    <a:pt x="632" y="13709"/>
                    <a:pt x="697" y="13928"/>
                    <a:pt x="768" y="14141"/>
                  </a:cubicBezTo>
                  <a:cubicBezTo>
                    <a:pt x="768" y="14141"/>
                    <a:pt x="551" y="14213"/>
                    <a:pt x="551" y="14213"/>
                  </a:cubicBezTo>
                  <a:close/>
                  <a:moveTo>
                    <a:pt x="20516" y="15485"/>
                  </a:moveTo>
                  <a:lnTo>
                    <a:pt x="20310" y="15386"/>
                  </a:lnTo>
                  <a:cubicBezTo>
                    <a:pt x="20407" y="15183"/>
                    <a:pt x="20500" y="14974"/>
                    <a:pt x="20584" y="14766"/>
                  </a:cubicBezTo>
                  <a:lnTo>
                    <a:pt x="20796" y="14852"/>
                  </a:lnTo>
                  <a:cubicBezTo>
                    <a:pt x="20710" y="15065"/>
                    <a:pt x="20616" y="15278"/>
                    <a:pt x="20516" y="15485"/>
                  </a:cubicBezTo>
                  <a:close/>
                  <a:moveTo>
                    <a:pt x="1071" y="15494"/>
                  </a:moveTo>
                  <a:cubicBezTo>
                    <a:pt x="970" y="15287"/>
                    <a:pt x="876" y="15074"/>
                    <a:pt x="790" y="14862"/>
                  </a:cubicBezTo>
                  <a:lnTo>
                    <a:pt x="1002" y="14776"/>
                  </a:lnTo>
                  <a:cubicBezTo>
                    <a:pt x="1086" y="14984"/>
                    <a:pt x="1179" y="15192"/>
                    <a:pt x="1277" y="15395"/>
                  </a:cubicBezTo>
                  <a:cubicBezTo>
                    <a:pt x="1277" y="15395"/>
                    <a:pt x="1071" y="15494"/>
                    <a:pt x="1071" y="15494"/>
                  </a:cubicBezTo>
                  <a:close/>
                  <a:moveTo>
                    <a:pt x="19836" y="16692"/>
                  </a:moveTo>
                  <a:lnTo>
                    <a:pt x="19644" y="16567"/>
                  </a:lnTo>
                  <a:cubicBezTo>
                    <a:pt x="19767" y="16378"/>
                    <a:pt x="19885" y="16183"/>
                    <a:pt x="19996" y="15987"/>
                  </a:cubicBezTo>
                  <a:lnTo>
                    <a:pt x="20195" y="16100"/>
                  </a:lnTo>
                  <a:cubicBezTo>
                    <a:pt x="20082" y="16300"/>
                    <a:pt x="19961" y="16499"/>
                    <a:pt x="19836" y="16692"/>
                  </a:cubicBezTo>
                  <a:close/>
                  <a:moveTo>
                    <a:pt x="1750" y="16698"/>
                  </a:moveTo>
                  <a:cubicBezTo>
                    <a:pt x="1625" y="16506"/>
                    <a:pt x="1504" y="16307"/>
                    <a:pt x="1391" y="16107"/>
                  </a:cubicBezTo>
                  <a:lnTo>
                    <a:pt x="1590" y="15994"/>
                  </a:lnTo>
                  <a:cubicBezTo>
                    <a:pt x="1701" y="16190"/>
                    <a:pt x="1819" y="16385"/>
                    <a:pt x="1942" y="16573"/>
                  </a:cubicBezTo>
                  <a:cubicBezTo>
                    <a:pt x="1942" y="16573"/>
                    <a:pt x="1750" y="16698"/>
                    <a:pt x="1750" y="16698"/>
                  </a:cubicBezTo>
                  <a:close/>
                  <a:moveTo>
                    <a:pt x="19008" y="17801"/>
                  </a:moveTo>
                  <a:lnTo>
                    <a:pt x="18833" y="17652"/>
                  </a:lnTo>
                  <a:cubicBezTo>
                    <a:pt x="18979" y="17481"/>
                    <a:pt x="19121" y="17303"/>
                    <a:pt x="19256" y="17122"/>
                  </a:cubicBezTo>
                  <a:lnTo>
                    <a:pt x="19439" y="17259"/>
                  </a:lnTo>
                  <a:cubicBezTo>
                    <a:pt x="19302" y="17444"/>
                    <a:pt x="19156" y="17626"/>
                    <a:pt x="19008" y="17801"/>
                  </a:cubicBezTo>
                  <a:close/>
                  <a:moveTo>
                    <a:pt x="2578" y="17805"/>
                  </a:moveTo>
                  <a:cubicBezTo>
                    <a:pt x="2429" y="17630"/>
                    <a:pt x="2284" y="17448"/>
                    <a:pt x="2147" y="17265"/>
                  </a:cubicBezTo>
                  <a:lnTo>
                    <a:pt x="2330" y="17128"/>
                  </a:lnTo>
                  <a:cubicBezTo>
                    <a:pt x="2464" y="17307"/>
                    <a:pt x="2606" y="17485"/>
                    <a:pt x="2753" y="17657"/>
                  </a:cubicBezTo>
                  <a:cubicBezTo>
                    <a:pt x="2753" y="17657"/>
                    <a:pt x="2578" y="17805"/>
                    <a:pt x="2578" y="17805"/>
                  </a:cubicBezTo>
                  <a:close/>
                  <a:moveTo>
                    <a:pt x="18046" y="18795"/>
                  </a:moveTo>
                  <a:lnTo>
                    <a:pt x="17892" y="18625"/>
                  </a:lnTo>
                  <a:cubicBezTo>
                    <a:pt x="18058" y="18474"/>
                    <a:pt x="18221" y="18316"/>
                    <a:pt x="18378" y="18154"/>
                  </a:cubicBezTo>
                  <a:lnTo>
                    <a:pt x="18542" y="18313"/>
                  </a:lnTo>
                  <a:cubicBezTo>
                    <a:pt x="18382" y="18478"/>
                    <a:pt x="18215" y="18640"/>
                    <a:pt x="18046" y="18795"/>
                  </a:cubicBezTo>
                  <a:close/>
                  <a:moveTo>
                    <a:pt x="3541" y="18799"/>
                  </a:moveTo>
                  <a:cubicBezTo>
                    <a:pt x="3371" y="18644"/>
                    <a:pt x="3204" y="18482"/>
                    <a:pt x="3044" y="18317"/>
                  </a:cubicBezTo>
                  <a:lnTo>
                    <a:pt x="3208" y="18158"/>
                  </a:lnTo>
                  <a:cubicBezTo>
                    <a:pt x="3365" y="18320"/>
                    <a:pt x="3528" y="18478"/>
                    <a:pt x="3694" y="18629"/>
                  </a:cubicBezTo>
                  <a:cubicBezTo>
                    <a:pt x="3694" y="18629"/>
                    <a:pt x="3541" y="18799"/>
                    <a:pt x="3541" y="18799"/>
                  </a:cubicBezTo>
                  <a:close/>
                  <a:moveTo>
                    <a:pt x="16966" y="19658"/>
                  </a:moveTo>
                  <a:lnTo>
                    <a:pt x="16835" y="19470"/>
                  </a:lnTo>
                  <a:cubicBezTo>
                    <a:pt x="17018" y="19342"/>
                    <a:pt x="17200" y="19206"/>
                    <a:pt x="17377" y="19064"/>
                  </a:cubicBezTo>
                  <a:lnTo>
                    <a:pt x="17519" y="19244"/>
                  </a:lnTo>
                  <a:cubicBezTo>
                    <a:pt x="17339" y="19388"/>
                    <a:pt x="17153" y="19527"/>
                    <a:pt x="16966" y="19658"/>
                  </a:cubicBezTo>
                  <a:close/>
                  <a:moveTo>
                    <a:pt x="4622" y="19662"/>
                  </a:moveTo>
                  <a:cubicBezTo>
                    <a:pt x="4434" y="19531"/>
                    <a:pt x="4248" y="19391"/>
                    <a:pt x="4068" y="19248"/>
                  </a:cubicBezTo>
                  <a:lnTo>
                    <a:pt x="4210" y="19068"/>
                  </a:lnTo>
                  <a:cubicBezTo>
                    <a:pt x="4386" y="19209"/>
                    <a:pt x="4569" y="19346"/>
                    <a:pt x="4753" y="19474"/>
                  </a:cubicBezTo>
                  <a:cubicBezTo>
                    <a:pt x="4753" y="19474"/>
                    <a:pt x="4622" y="19662"/>
                    <a:pt x="4622" y="19662"/>
                  </a:cubicBezTo>
                  <a:close/>
                  <a:moveTo>
                    <a:pt x="15785" y="20376"/>
                  </a:moveTo>
                  <a:lnTo>
                    <a:pt x="15679" y="20173"/>
                  </a:lnTo>
                  <a:cubicBezTo>
                    <a:pt x="15878" y="20069"/>
                    <a:pt x="16076" y="19957"/>
                    <a:pt x="16268" y="19840"/>
                  </a:cubicBezTo>
                  <a:lnTo>
                    <a:pt x="16387" y="20036"/>
                  </a:lnTo>
                  <a:cubicBezTo>
                    <a:pt x="16191" y="20155"/>
                    <a:pt x="15989" y="20269"/>
                    <a:pt x="15785" y="20376"/>
                  </a:cubicBezTo>
                  <a:close/>
                  <a:moveTo>
                    <a:pt x="5805" y="20380"/>
                  </a:moveTo>
                  <a:cubicBezTo>
                    <a:pt x="5602" y="20274"/>
                    <a:pt x="5399" y="20160"/>
                    <a:pt x="5202" y="20040"/>
                  </a:cubicBezTo>
                  <a:lnTo>
                    <a:pt x="5321" y="19844"/>
                  </a:lnTo>
                  <a:cubicBezTo>
                    <a:pt x="5514" y="19961"/>
                    <a:pt x="5712" y="20073"/>
                    <a:pt x="5911" y="20177"/>
                  </a:cubicBezTo>
                  <a:cubicBezTo>
                    <a:pt x="5911" y="20177"/>
                    <a:pt x="5805" y="20380"/>
                    <a:pt x="5805" y="20380"/>
                  </a:cubicBezTo>
                  <a:close/>
                  <a:moveTo>
                    <a:pt x="14523" y="20936"/>
                  </a:moveTo>
                  <a:lnTo>
                    <a:pt x="14444" y="20722"/>
                  </a:lnTo>
                  <a:cubicBezTo>
                    <a:pt x="14654" y="20644"/>
                    <a:pt x="14865" y="20559"/>
                    <a:pt x="15070" y="20467"/>
                  </a:cubicBezTo>
                  <a:lnTo>
                    <a:pt x="15163" y="20676"/>
                  </a:lnTo>
                  <a:cubicBezTo>
                    <a:pt x="14953" y="20770"/>
                    <a:pt x="14738" y="20857"/>
                    <a:pt x="14523" y="20936"/>
                  </a:cubicBezTo>
                  <a:close/>
                  <a:moveTo>
                    <a:pt x="7071" y="20941"/>
                  </a:moveTo>
                  <a:cubicBezTo>
                    <a:pt x="6856" y="20862"/>
                    <a:pt x="6640" y="20775"/>
                    <a:pt x="6429" y="20681"/>
                  </a:cubicBezTo>
                  <a:lnTo>
                    <a:pt x="6521" y="20472"/>
                  </a:lnTo>
                  <a:cubicBezTo>
                    <a:pt x="6728" y="20563"/>
                    <a:pt x="6939" y="20649"/>
                    <a:pt x="7150" y="20726"/>
                  </a:cubicBezTo>
                  <a:cubicBezTo>
                    <a:pt x="7150" y="20726"/>
                    <a:pt x="7071" y="20941"/>
                    <a:pt x="7071" y="20941"/>
                  </a:cubicBezTo>
                  <a:close/>
                  <a:moveTo>
                    <a:pt x="13198" y="21330"/>
                  </a:moveTo>
                  <a:lnTo>
                    <a:pt x="13147" y="21107"/>
                  </a:lnTo>
                  <a:cubicBezTo>
                    <a:pt x="13366" y="21057"/>
                    <a:pt x="13587" y="20999"/>
                    <a:pt x="13802" y="20935"/>
                  </a:cubicBezTo>
                  <a:lnTo>
                    <a:pt x="13867" y="21155"/>
                  </a:lnTo>
                  <a:cubicBezTo>
                    <a:pt x="13647" y="21220"/>
                    <a:pt x="13422" y="21279"/>
                    <a:pt x="13198" y="21330"/>
                  </a:cubicBezTo>
                  <a:close/>
                  <a:moveTo>
                    <a:pt x="8397" y="21333"/>
                  </a:moveTo>
                  <a:cubicBezTo>
                    <a:pt x="8172" y="21282"/>
                    <a:pt x="7947" y="21224"/>
                    <a:pt x="7727" y="21158"/>
                  </a:cubicBezTo>
                  <a:lnTo>
                    <a:pt x="7792" y="20939"/>
                  </a:lnTo>
                  <a:cubicBezTo>
                    <a:pt x="8007" y="21003"/>
                    <a:pt x="8227" y="21060"/>
                    <a:pt x="8447" y="21110"/>
                  </a:cubicBezTo>
                  <a:cubicBezTo>
                    <a:pt x="8447" y="21110"/>
                    <a:pt x="8397" y="21333"/>
                    <a:pt x="8397" y="21333"/>
                  </a:cubicBezTo>
                  <a:close/>
                  <a:moveTo>
                    <a:pt x="11833" y="21550"/>
                  </a:moveTo>
                  <a:lnTo>
                    <a:pt x="11811" y="21322"/>
                  </a:lnTo>
                  <a:cubicBezTo>
                    <a:pt x="12036" y="21301"/>
                    <a:pt x="12262" y="21272"/>
                    <a:pt x="12483" y="21236"/>
                  </a:cubicBezTo>
                  <a:lnTo>
                    <a:pt x="12519" y="21462"/>
                  </a:lnTo>
                  <a:cubicBezTo>
                    <a:pt x="12293" y="21499"/>
                    <a:pt x="12063" y="21528"/>
                    <a:pt x="11833" y="21550"/>
                  </a:cubicBezTo>
                  <a:close/>
                  <a:moveTo>
                    <a:pt x="9762" y="21551"/>
                  </a:moveTo>
                  <a:cubicBezTo>
                    <a:pt x="9533" y="21530"/>
                    <a:pt x="9303" y="21500"/>
                    <a:pt x="9076" y="21464"/>
                  </a:cubicBezTo>
                  <a:lnTo>
                    <a:pt x="9112" y="21238"/>
                  </a:lnTo>
                  <a:cubicBezTo>
                    <a:pt x="9334" y="21273"/>
                    <a:pt x="9560" y="21302"/>
                    <a:pt x="9783" y="21323"/>
                  </a:cubicBezTo>
                  <a:cubicBezTo>
                    <a:pt x="9783" y="21323"/>
                    <a:pt x="9762" y="21551"/>
                    <a:pt x="9762" y="21551"/>
                  </a:cubicBezTo>
                  <a:close/>
                  <a:moveTo>
                    <a:pt x="10791" y="21600"/>
                  </a:moveTo>
                  <a:cubicBezTo>
                    <a:pt x="10677" y="21600"/>
                    <a:pt x="10564" y="21598"/>
                    <a:pt x="10452" y="21595"/>
                  </a:cubicBezTo>
                  <a:lnTo>
                    <a:pt x="10459" y="21366"/>
                  </a:lnTo>
                  <a:cubicBezTo>
                    <a:pt x="10684" y="21373"/>
                    <a:pt x="10911" y="21373"/>
                    <a:pt x="11136" y="21366"/>
                  </a:cubicBezTo>
                  <a:lnTo>
                    <a:pt x="11143" y="21594"/>
                  </a:lnTo>
                  <a:cubicBezTo>
                    <a:pt x="11026" y="21598"/>
                    <a:pt x="10909" y="21600"/>
                    <a:pt x="10791" y="21600"/>
                  </a:cubicBezTo>
                  <a:close/>
                  <a:moveTo>
                    <a:pt x="10791" y="21600"/>
                  </a:moveTo>
                </a:path>
              </a:pathLst>
            </a:custGeom>
            <a:solidFill>
              <a:srgbClr val="999999"/>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2293" name="AutoShape 5"/>
            <p:cNvSpPr>
              <a:spLocks/>
            </p:cNvSpPr>
            <p:nvPr/>
          </p:nvSpPr>
          <p:spPr bwMode="auto">
            <a:xfrm>
              <a:off x="12341223" y="2514957"/>
              <a:ext cx="5133976" cy="5138737"/>
            </a:xfrm>
            <a:custGeom>
              <a:avLst/>
              <a:gdLst>
                <a:gd name="T0" fmla="*/ 10800 w 21600"/>
                <a:gd name="T1" fmla="*/ 10800 h 21600"/>
              </a:gdLst>
              <a:ahLst/>
              <a:cxnLst>
                <a:cxn ang="0">
                  <a:pos x="T0" y="T1"/>
                </a:cxn>
              </a:cxnLst>
              <a:rect l="0" t="0" r="r" b="b"/>
              <a:pathLst>
                <a:path w="21600" h="21600">
                  <a:moveTo>
                    <a:pt x="11809" y="271"/>
                  </a:moveTo>
                  <a:cubicBezTo>
                    <a:pt x="11586" y="250"/>
                    <a:pt x="11358" y="236"/>
                    <a:pt x="11132" y="229"/>
                  </a:cubicBezTo>
                  <a:lnTo>
                    <a:pt x="11139" y="0"/>
                  </a:lnTo>
                  <a:cubicBezTo>
                    <a:pt x="11370" y="7"/>
                    <a:pt x="11602" y="21"/>
                    <a:pt x="11831" y="43"/>
                  </a:cubicBezTo>
                  <a:cubicBezTo>
                    <a:pt x="11831" y="43"/>
                    <a:pt x="11809" y="271"/>
                    <a:pt x="11809" y="271"/>
                  </a:cubicBezTo>
                  <a:close/>
                  <a:moveTo>
                    <a:pt x="9777" y="274"/>
                  </a:moveTo>
                  <a:lnTo>
                    <a:pt x="9755" y="46"/>
                  </a:lnTo>
                  <a:cubicBezTo>
                    <a:pt x="9983" y="24"/>
                    <a:pt x="10216" y="9"/>
                    <a:pt x="10446" y="1"/>
                  </a:cubicBezTo>
                  <a:lnTo>
                    <a:pt x="10454" y="230"/>
                  </a:lnTo>
                  <a:cubicBezTo>
                    <a:pt x="10228" y="238"/>
                    <a:pt x="10001" y="252"/>
                    <a:pt x="9777" y="274"/>
                  </a:cubicBezTo>
                  <a:close/>
                  <a:moveTo>
                    <a:pt x="13148" y="483"/>
                  </a:moveTo>
                  <a:cubicBezTo>
                    <a:pt x="12929" y="433"/>
                    <a:pt x="12705" y="390"/>
                    <a:pt x="12482" y="355"/>
                  </a:cubicBezTo>
                  <a:lnTo>
                    <a:pt x="12518" y="129"/>
                  </a:lnTo>
                  <a:cubicBezTo>
                    <a:pt x="12745" y="165"/>
                    <a:pt x="12974" y="209"/>
                    <a:pt x="13198" y="259"/>
                  </a:cubicBezTo>
                  <a:cubicBezTo>
                    <a:pt x="13198" y="259"/>
                    <a:pt x="13148" y="483"/>
                    <a:pt x="13148" y="483"/>
                  </a:cubicBezTo>
                  <a:close/>
                  <a:moveTo>
                    <a:pt x="8439" y="491"/>
                  </a:moveTo>
                  <a:lnTo>
                    <a:pt x="8388" y="268"/>
                  </a:lnTo>
                  <a:cubicBezTo>
                    <a:pt x="8612" y="216"/>
                    <a:pt x="8841" y="172"/>
                    <a:pt x="9068" y="135"/>
                  </a:cubicBezTo>
                  <a:lnTo>
                    <a:pt x="9105" y="361"/>
                  </a:lnTo>
                  <a:cubicBezTo>
                    <a:pt x="8883" y="397"/>
                    <a:pt x="8659" y="441"/>
                    <a:pt x="8439" y="491"/>
                  </a:cubicBezTo>
                  <a:close/>
                  <a:moveTo>
                    <a:pt x="14448" y="865"/>
                  </a:moveTo>
                  <a:cubicBezTo>
                    <a:pt x="14238" y="788"/>
                    <a:pt x="14021" y="717"/>
                    <a:pt x="13804" y="653"/>
                  </a:cubicBezTo>
                  <a:lnTo>
                    <a:pt x="13869" y="433"/>
                  </a:lnTo>
                  <a:cubicBezTo>
                    <a:pt x="14091" y="498"/>
                    <a:pt x="14312" y="571"/>
                    <a:pt x="14527" y="650"/>
                  </a:cubicBezTo>
                  <a:cubicBezTo>
                    <a:pt x="14527" y="650"/>
                    <a:pt x="14448" y="865"/>
                    <a:pt x="14448" y="865"/>
                  </a:cubicBezTo>
                  <a:close/>
                  <a:moveTo>
                    <a:pt x="7140" y="878"/>
                  </a:moveTo>
                  <a:lnTo>
                    <a:pt x="7061" y="663"/>
                  </a:lnTo>
                  <a:cubicBezTo>
                    <a:pt x="7276" y="584"/>
                    <a:pt x="7497" y="510"/>
                    <a:pt x="7718" y="444"/>
                  </a:cubicBezTo>
                  <a:lnTo>
                    <a:pt x="7783" y="664"/>
                  </a:lnTo>
                  <a:cubicBezTo>
                    <a:pt x="7568" y="728"/>
                    <a:pt x="7351" y="800"/>
                    <a:pt x="7140" y="878"/>
                  </a:cubicBezTo>
                  <a:close/>
                  <a:moveTo>
                    <a:pt x="15690" y="1412"/>
                  </a:moveTo>
                  <a:cubicBezTo>
                    <a:pt x="15490" y="1308"/>
                    <a:pt x="15284" y="1209"/>
                    <a:pt x="15078" y="1119"/>
                  </a:cubicBezTo>
                  <a:lnTo>
                    <a:pt x="15171" y="909"/>
                  </a:lnTo>
                  <a:cubicBezTo>
                    <a:pt x="15381" y="1002"/>
                    <a:pt x="15592" y="1103"/>
                    <a:pt x="15796" y="1209"/>
                  </a:cubicBezTo>
                  <a:cubicBezTo>
                    <a:pt x="15796" y="1209"/>
                    <a:pt x="15690" y="1412"/>
                    <a:pt x="15690" y="1412"/>
                  </a:cubicBezTo>
                  <a:close/>
                  <a:moveTo>
                    <a:pt x="5903" y="1428"/>
                  </a:moveTo>
                  <a:lnTo>
                    <a:pt x="5797" y="1225"/>
                  </a:lnTo>
                  <a:cubicBezTo>
                    <a:pt x="6001" y="1118"/>
                    <a:pt x="6211" y="1017"/>
                    <a:pt x="6420" y="924"/>
                  </a:cubicBezTo>
                  <a:lnTo>
                    <a:pt x="6513" y="1133"/>
                  </a:lnTo>
                  <a:cubicBezTo>
                    <a:pt x="6309" y="1224"/>
                    <a:pt x="6104" y="1323"/>
                    <a:pt x="5903" y="1428"/>
                  </a:cubicBezTo>
                  <a:close/>
                  <a:moveTo>
                    <a:pt x="16851" y="2114"/>
                  </a:moveTo>
                  <a:cubicBezTo>
                    <a:pt x="16665" y="1985"/>
                    <a:pt x="16474" y="1861"/>
                    <a:pt x="16282" y="1745"/>
                  </a:cubicBezTo>
                  <a:lnTo>
                    <a:pt x="16401" y="1549"/>
                  </a:lnTo>
                  <a:cubicBezTo>
                    <a:pt x="16597" y="1667"/>
                    <a:pt x="16792" y="1794"/>
                    <a:pt x="16982" y="1926"/>
                  </a:cubicBezTo>
                  <a:cubicBezTo>
                    <a:pt x="16982" y="1926"/>
                    <a:pt x="16851" y="2114"/>
                    <a:pt x="16851" y="2114"/>
                  </a:cubicBezTo>
                  <a:close/>
                  <a:moveTo>
                    <a:pt x="4746" y="2132"/>
                  </a:moveTo>
                  <a:lnTo>
                    <a:pt x="4615" y="1944"/>
                  </a:lnTo>
                  <a:cubicBezTo>
                    <a:pt x="4804" y="1812"/>
                    <a:pt x="4999" y="1685"/>
                    <a:pt x="5194" y="1566"/>
                  </a:cubicBezTo>
                  <a:lnTo>
                    <a:pt x="5314" y="1761"/>
                  </a:lnTo>
                  <a:cubicBezTo>
                    <a:pt x="5122" y="1878"/>
                    <a:pt x="4931" y="2003"/>
                    <a:pt x="4746" y="2132"/>
                  </a:cubicBezTo>
                  <a:close/>
                  <a:moveTo>
                    <a:pt x="17913" y="2958"/>
                  </a:moveTo>
                  <a:cubicBezTo>
                    <a:pt x="17746" y="2807"/>
                    <a:pt x="17572" y="2659"/>
                    <a:pt x="17396" y="2519"/>
                  </a:cubicBezTo>
                  <a:lnTo>
                    <a:pt x="17538" y="2340"/>
                  </a:lnTo>
                  <a:cubicBezTo>
                    <a:pt x="17719" y="2483"/>
                    <a:pt x="17896" y="2634"/>
                    <a:pt x="18067" y="2788"/>
                  </a:cubicBezTo>
                  <a:cubicBezTo>
                    <a:pt x="18067" y="2788"/>
                    <a:pt x="17913" y="2958"/>
                    <a:pt x="17913" y="2958"/>
                  </a:cubicBezTo>
                  <a:close/>
                  <a:moveTo>
                    <a:pt x="3688" y="2978"/>
                  </a:moveTo>
                  <a:lnTo>
                    <a:pt x="3534" y="2809"/>
                  </a:lnTo>
                  <a:cubicBezTo>
                    <a:pt x="3704" y="2654"/>
                    <a:pt x="3881" y="2503"/>
                    <a:pt x="4061" y="2360"/>
                  </a:cubicBezTo>
                  <a:lnTo>
                    <a:pt x="4204" y="2538"/>
                  </a:lnTo>
                  <a:cubicBezTo>
                    <a:pt x="4028" y="2679"/>
                    <a:pt x="3855" y="2827"/>
                    <a:pt x="3688" y="2978"/>
                  </a:cubicBezTo>
                  <a:close/>
                  <a:moveTo>
                    <a:pt x="18858" y="3929"/>
                  </a:moveTo>
                  <a:cubicBezTo>
                    <a:pt x="18712" y="3759"/>
                    <a:pt x="18558" y="3590"/>
                    <a:pt x="18401" y="3428"/>
                  </a:cubicBezTo>
                  <a:lnTo>
                    <a:pt x="18565" y="3269"/>
                  </a:lnTo>
                  <a:cubicBezTo>
                    <a:pt x="18726" y="3434"/>
                    <a:pt x="18883" y="3606"/>
                    <a:pt x="19032" y="3780"/>
                  </a:cubicBezTo>
                  <a:cubicBezTo>
                    <a:pt x="19032" y="3780"/>
                    <a:pt x="18858" y="3929"/>
                    <a:pt x="18858" y="3929"/>
                  </a:cubicBezTo>
                  <a:close/>
                  <a:moveTo>
                    <a:pt x="2746" y="3952"/>
                  </a:moveTo>
                  <a:lnTo>
                    <a:pt x="2571" y="3804"/>
                  </a:lnTo>
                  <a:cubicBezTo>
                    <a:pt x="2720" y="3629"/>
                    <a:pt x="2877" y="3456"/>
                    <a:pt x="3037" y="3291"/>
                  </a:cubicBezTo>
                  <a:lnTo>
                    <a:pt x="3202" y="3450"/>
                  </a:lnTo>
                  <a:cubicBezTo>
                    <a:pt x="3045" y="3612"/>
                    <a:pt x="2892" y="3781"/>
                    <a:pt x="2746" y="3952"/>
                  </a:cubicBezTo>
                  <a:close/>
                  <a:moveTo>
                    <a:pt x="19671" y="5012"/>
                  </a:moveTo>
                  <a:cubicBezTo>
                    <a:pt x="19548" y="4824"/>
                    <a:pt x="19417" y="4638"/>
                    <a:pt x="19282" y="4458"/>
                  </a:cubicBezTo>
                  <a:lnTo>
                    <a:pt x="19465" y="4320"/>
                  </a:lnTo>
                  <a:cubicBezTo>
                    <a:pt x="19603" y="4504"/>
                    <a:pt x="19737" y="4695"/>
                    <a:pt x="19863" y="4887"/>
                  </a:cubicBezTo>
                  <a:cubicBezTo>
                    <a:pt x="19863" y="4887"/>
                    <a:pt x="19671" y="5012"/>
                    <a:pt x="19671" y="5012"/>
                  </a:cubicBezTo>
                  <a:close/>
                  <a:moveTo>
                    <a:pt x="1935" y="5039"/>
                  </a:moveTo>
                  <a:lnTo>
                    <a:pt x="1743" y="4914"/>
                  </a:lnTo>
                  <a:cubicBezTo>
                    <a:pt x="1868" y="4721"/>
                    <a:pt x="2002" y="4530"/>
                    <a:pt x="2139" y="4346"/>
                  </a:cubicBezTo>
                  <a:lnTo>
                    <a:pt x="2323" y="4483"/>
                  </a:lnTo>
                  <a:cubicBezTo>
                    <a:pt x="2188" y="4663"/>
                    <a:pt x="2058" y="4850"/>
                    <a:pt x="1935" y="5039"/>
                  </a:cubicBezTo>
                  <a:close/>
                  <a:moveTo>
                    <a:pt x="20339" y="6190"/>
                  </a:moveTo>
                  <a:cubicBezTo>
                    <a:pt x="20240" y="5987"/>
                    <a:pt x="20134" y="5785"/>
                    <a:pt x="20024" y="5590"/>
                  </a:cubicBezTo>
                  <a:lnTo>
                    <a:pt x="20223" y="5478"/>
                  </a:lnTo>
                  <a:cubicBezTo>
                    <a:pt x="20336" y="5676"/>
                    <a:pt x="20444" y="5882"/>
                    <a:pt x="20545" y="6090"/>
                  </a:cubicBezTo>
                  <a:cubicBezTo>
                    <a:pt x="20545" y="6090"/>
                    <a:pt x="20339" y="6190"/>
                    <a:pt x="20339" y="6190"/>
                  </a:cubicBezTo>
                  <a:close/>
                  <a:moveTo>
                    <a:pt x="1269" y="6221"/>
                  </a:moveTo>
                  <a:lnTo>
                    <a:pt x="1063" y="6121"/>
                  </a:lnTo>
                  <a:cubicBezTo>
                    <a:pt x="1163" y="5914"/>
                    <a:pt x="1270" y="5708"/>
                    <a:pt x="1383" y="5507"/>
                  </a:cubicBezTo>
                  <a:lnTo>
                    <a:pt x="1583" y="5619"/>
                  </a:lnTo>
                  <a:cubicBezTo>
                    <a:pt x="1472" y="5816"/>
                    <a:pt x="1367" y="6018"/>
                    <a:pt x="1269" y="6221"/>
                  </a:cubicBezTo>
                  <a:close/>
                  <a:moveTo>
                    <a:pt x="20850" y="7443"/>
                  </a:moveTo>
                  <a:cubicBezTo>
                    <a:pt x="20779" y="7230"/>
                    <a:pt x="20700" y="7016"/>
                    <a:pt x="20615" y="6808"/>
                  </a:cubicBezTo>
                  <a:lnTo>
                    <a:pt x="20827" y="6721"/>
                  </a:lnTo>
                  <a:cubicBezTo>
                    <a:pt x="20914" y="6934"/>
                    <a:pt x="20995" y="7152"/>
                    <a:pt x="21068" y="7370"/>
                  </a:cubicBezTo>
                  <a:cubicBezTo>
                    <a:pt x="21068" y="7370"/>
                    <a:pt x="20850" y="7443"/>
                    <a:pt x="20850" y="7443"/>
                  </a:cubicBezTo>
                  <a:close/>
                  <a:moveTo>
                    <a:pt x="761" y="7478"/>
                  </a:moveTo>
                  <a:lnTo>
                    <a:pt x="544" y="7406"/>
                  </a:lnTo>
                  <a:cubicBezTo>
                    <a:pt x="616" y="7188"/>
                    <a:pt x="696" y="6969"/>
                    <a:pt x="782" y="6755"/>
                  </a:cubicBezTo>
                  <a:lnTo>
                    <a:pt x="995" y="6841"/>
                  </a:lnTo>
                  <a:cubicBezTo>
                    <a:pt x="910" y="7050"/>
                    <a:pt x="832" y="7265"/>
                    <a:pt x="761" y="7478"/>
                  </a:cubicBezTo>
                  <a:close/>
                  <a:moveTo>
                    <a:pt x="21196" y="8753"/>
                  </a:moveTo>
                  <a:cubicBezTo>
                    <a:pt x="21153" y="8531"/>
                    <a:pt x="21102" y="8309"/>
                    <a:pt x="21044" y="8092"/>
                  </a:cubicBezTo>
                  <a:lnTo>
                    <a:pt x="21266" y="8034"/>
                  </a:lnTo>
                  <a:cubicBezTo>
                    <a:pt x="21325" y="8255"/>
                    <a:pt x="21377" y="8482"/>
                    <a:pt x="21421" y="8708"/>
                  </a:cubicBezTo>
                  <a:cubicBezTo>
                    <a:pt x="21421" y="8708"/>
                    <a:pt x="21196" y="8753"/>
                    <a:pt x="21196" y="8753"/>
                  </a:cubicBezTo>
                  <a:close/>
                  <a:moveTo>
                    <a:pt x="420" y="8789"/>
                  </a:moveTo>
                  <a:lnTo>
                    <a:pt x="195" y="8746"/>
                  </a:lnTo>
                  <a:cubicBezTo>
                    <a:pt x="238" y="8519"/>
                    <a:pt x="290" y="8292"/>
                    <a:pt x="348" y="8070"/>
                  </a:cubicBezTo>
                  <a:lnTo>
                    <a:pt x="569" y="8128"/>
                  </a:lnTo>
                  <a:cubicBezTo>
                    <a:pt x="513" y="8345"/>
                    <a:pt x="463" y="8567"/>
                    <a:pt x="420" y="8789"/>
                  </a:cubicBezTo>
                  <a:close/>
                  <a:moveTo>
                    <a:pt x="21371" y="10095"/>
                  </a:moveTo>
                  <a:cubicBezTo>
                    <a:pt x="21357" y="9871"/>
                    <a:pt x="21334" y="9644"/>
                    <a:pt x="21305" y="9421"/>
                  </a:cubicBezTo>
                  <a:lnTo>
                    <a:pt x="21533" y="9392"/>
                  </a:lnTo>
                  <a:cubicBezTo>
                    <a:pt x="21562" y="9619"/>
                    <a:pt x="21585" y="9851"/>
                    <a:pt x="21600" y="10080"/>
                  </a:cubicBezTo>
                  <a:cubicBezTo>
                    <a:pt x="21600" y="10080"/>
                    <a:pt x="21371" y="10095"/>
                    <a:pt x="21371" y="10095"/>
                  </a:cubicBezTo>
                  <a:close/>
                  <a:moveTo>
                    <a:pt x="250" y="10133"/>
                  </a:moveTo>
                  <a:lnTo>
                    <a:pt x="21" y="10118"/>
                  </a:lnTo>
                  <a:cubicBezTo>
                    <a:pt x="35" y="9889"/>
                    <a:pt x="57" y="9657"/>
                    <a:pt x="86" y="9429"/>
                  </a:cubicBezTo>
                  <a:lnTo>
                    <a:pt x="313" y="9458"/>
                  </a:lnTo>
                  <a:cubicBezTo>
                    <a:pt x="285" y="9681"/>
                    <a:pt x="264" y="9908"/>
                    <a:pt x="250" y="10133"/>
                  </a:cubicBezTo>
                  <a:close/>
                  <a:moveTo>
                    <a:pt x="21579" y="11489"/>
                  </a:moveTo>
                  <a:lnTo>
                    <a:pt x="21351" y="11475"/>
                  </a:lnTo>
                  <a:cubicBezTo>
                    <a:pt x="21365" y="11250"/>
                    <a:pt x="21373" y="11023"/>
                    <a:pt x="21373" y="10798"/>
                  </a:cubicBezTo>
                  <a:lnTo>
                    <a:pt x="21373" y="10736"/>
                  </a:lnTo>
                  <a:lnTo>
                    <a:pt x="21578" y="10736"/>
                  </a:lnTo>
                  <a:lnTo>
                    <a:pt x="21578" y="10798"/>
                  </a:lnTo>
                  <a:cubicBezTo>
                    <a:pt x="21578" y="11027"/>
                    <a:pt x="21593" y="11260"/>
                    <a:pt x="21579" y="11489"/>
                  </a:cubicBezTo>
                  <a:close/>
                  <a:moveTo>
                    <a:pt x="23" y="11502"/>
                  </a:moveTo>
                  <a:cubicBezTo>
                    <a:pt x="8" y="11274"/>
                    <a:pt x="0" y="11041"/>
                    <a:pt x="0" y="10810"/>
                  </a:cubicBezTo>
                  <a:lnTo>
                    <a:pt x="229" y="10810"/>
                  </a:lnTo>
                  <a:cubicBezTo>
                    <a:pt x="230" y="11036"/>
                    <a:pt x="237" y="11264"/>
                    <a:pt x="251" y="11487"/>
                  </a:cubicBezTo>
                  <a:cubicBezTo>
                    <a:pt x="251" y="11487"/>
                    <a:pt x="23" y="11502"/>
                    <a:pt x="23" y="11502"/>
                  </a:cubicBezTo>
                  <a:close/>
                  <a:moveTo>
                    <a:pt x="21426" y="12862"/>
                  </a:moveTo>
                  <a:lnTo>
                    <a:pt x="21201" y="12819"/>
                  </a:lnTo>
                  <a:cubicBezTo>
                    <a:pt x="21244" y="12597"/>
                    <a:pt x="21280" y="12372"/>
                    <a:pt x="21309" y="12149"/>
                  </a:cubicBezTo>
                  <a:lnTo>
                    <a:pt x="21536" y="12178"/>
                  </a:lnTo>
                  <a:cubicBezTo>
                    <a:pt x="21507" y="12406"/>
                    <a:pt x="21470" y="12636"/>
                    <a:pt x="21426" y="12862"/>
                  </a:cubicBezTo>
                  <a:close/>
                  <a:moveTo>
                    <a:pt x="200" y="12874"/>
                  </a:moveTo>
                  <a:cubicBezTo>
                    <a:pt x="156" y="12650"/>
                    <a:pt x="119" y="12420"/>
                    <a:pt x="89" y="12191"/>
                  </a:cubicBezTo>
                  <a:lnTo>
                    <a:pt x="317" y="12162"/>
                  </a:lnTo>
                  <a:cubicBezTo>
                    <a:pt x="345" y="12386"/>
                    <a:pt x="382" y="12611"/>
                    <a:pt x="425" y="12831"/>
                  </a:cubicBezTo>
                  <a:cubicBezTo>
                    <a:pt x="425" y="12831"/>
                    <a:pt x="200" y="12874"/>
                    <a:pt x="200" y="12874"/>
                  </a:cubicBezTo>
                  <a:close/>
                  <a:moveTo>
                    <a:pt x="21076" y="14201"/>
                  </a:moveTo>
                  <a:lnTo>
                    <a:pt x="20858" y="14129"/>
                  </a:lnTo>
                  <a:cubicBezTo>
                    <a:pt x="20929" y="13915"/>
                    <a:pt x="20994" y="13697"/>
                    <a:pt x="21051" y="13479"/>
                  </a:cubicBezTo>
                  <a:lnTo>
                    <a:pt x="21273" y="13537"/>
                  </a:lnTo>
                  <a:cubicBezTo>
                    <a:pt x="21215" y="13760"/>
                    <a:pt x="21148" y="13983"/>
                    <a:pt x="21076" y="14201"/>
                  </a:cubicBezTo>
                  <a:close/>
                  <a:moveTo>
                    <a:pt x="552" y="14213"/>
                  </a:moveTo>
                  <a:cubicBezTo>
                    <a:pt x="479" y="13996"/>
                    <a:pt x="413" y="13772"/>
                    <a:pt x="354" y="13549"/>
                  </a:cubicBezTo>
                  <a:lnTo>
                    <a:pt x="576" y="13491"/>
                  </a:lnTo>
                  <a:cubicBezTo>
                    <a:pt x="633" y="13709"/>
                    <a:pt x="698" y="13928"/>
                    <a:pt x="769" y="14140"/>
                  </a:cubicBezTo>
                  <a:cubicBezTo>
                    <a:pt x="769" y="14140"/>
                    <a:pt x="552" y="14213"/>
                    <a:pt x="552" y="14213"/>
                  </a:cubicBezTo>
                  <a:close/>
                  <a:moveTo>
                    <a:pt x="20555" y="15485"/>
                  </a:moveTo>
                  <a:lnTo>
                    <a:pt x="20349" y="15386"/>
                  </a:lnTo>
                  <a:cubicBezTo>
                    <a:pt x="20446" y="15183"/>
                    <a:pt x="20539" y="14974"/>
                    <a:pt x="20624" y="14766"/>
                  </a:cubicBezTo>
                  <a:lnTo>
                    <a:pt x="20836" y="14852"/>
                  </a:lnTo>
                  <a:cubicBezTo>
                    <a:pt x="20750" y="15065"/>
                    <a:pt x="20655" y="15278"/>
                    <a:pt x="20555" y="15485"/>
                  </a:cubicBezTo>
                  <a:close/>
                  <a:moveTo>
                    <a:pt x="1073" y="15494"/>
                  </a:moveTo>
                  <a:cubicBezTo>
                    <a:pt x="972" y="15287"/>
                    <a:pt x="878" y="15074"/>
                    <a:pt x="792" y="14862"/>
                  </a:cubicBezTo>
                  <a:lnTo>
                    <a:pt x="1004" y="14776"/>
                  </a:lnTo>
                  <a:cubicBezTo>
                    <a:pt x="1088" y="14984"/>
                    <a:pt x="1181" y="15192"/>
                    <a:pt x="1279" y="15395"/>
                  </a:cubicBezTo>
                  <a:cubicBezTo>
                    <a:pt x="1279" y="15395"/>
                    <a:pt x="1073" y="15494"/>
                    <a:pt x="1073" y="15494"/>
                  </a:cubicBezTo>
                  <a:close/>
                  <a:moveTo>
                    <a:pt x="19874" y="16692"/>
                  </a:moveTo>
                  <a:lnTo>
                    <a:pt x="19682" y="16567"/>
                  </a:lnTo>
                  <a:cubicBezTo>
                    <a:pt x="19805" y="16378"/>
                    <a:pt x="19923" y="16183"/>
                    <a:pt x="20034" y="15987"/>
                  </a:cubicBezTo>
                  <a:lnTo>
                    <a:pt x="20234" y="16100"/>
                  </a:lnTo>
                  <a:cubicBezTo>
                    <a:pt x="20121" y="16300"/>
                    <a:pt x="20000" y="16499"/>
                    <a:pt x="19874" y="16692"/>
                  </a:cubicBezTo>
                  <a:close/>
                  <a:moveTo>
                    <a:pt x="1754" y="16698"/>
                  </a:moveTo>
                  <a:cubicBezTo>
                    <a:pt x="1628" y="16506"/>
                    <a:pt x="1507" y="16307"/>
                    <a:pt x="1394" y="16107"/>
                  </a:cubicBezTo>
                  <a:lnTo>
                    <a:pt x="1593" y="15994"/>
                  </a:lnTo>
                  <a:cubicBezTo>
                    <a:pt x="1704" y="16190"/>
                    <a:pt x="1823" y="16385"/>
                    <a:pt x="1946" y="16573"/>
                  </a:cubicBezTo>
                  <a:cubicBezTo>
                    <a:pt x="1946" y="16573"/>
                    <a:pt x="1754" y="16698"/>
                    <a:pt x="1754" y="16698"/>
                  </a:cubicBezTo>
                  <a:close/>
                  <a:moveTo>
                    <a:pt x="19044" y="17801"/>
                  </a:moveTo>
                  <a:lnTo>
                    <a:pt x="18870" y="17652"/>
                  </a:lnTo>
                  <a:cubicBezTo>
                    <a:pt x="19016" y="17481"/>
                    <a:pt x="19158" y="17303"/>
                    <a:pt x="19293" y="17122"/>
                  </a:cubicBezTo>
                  <a:lnTo>
                    <a:pt x="19477" y="17260"/>
                  </a:lnTo>
                  <a:cubicBezTo>
                    <a:pt x="19339" y="17444"/>
                    <a:pt x="19193" y="17626"/>
                    <a:pt x="19044" y="17801"/>
                  </a:cubicBezTo>
                  <a:close/>
                  <a:moveTo>
                    <a:pt x="2583" y="17805"/>
                  </a:moveTo>
                  <a:cubicBezTo>
                    <a:pt x="2433" y="17630"/>
                    <a:pt x="2288" y="17448"/>
                    <a:pt x="2151" y="17265"/>
                  </a:cubicBezTo>
                  <a:lnTo>
                    <a:pt x="2334" y="17128"/>
                  </a:lnTo>
                  <a:cubicBezTo>
                    <a:pt x="2468" y="17307"/>
                    <a:pt x="2611" y="17485"/>
                    <a:pt x="2758" y="17657"/>
                  </a:cubicBezTo>
                  <a:cubicBezTo>
                    <a:pt x="2758" y="17657"/>
                    <a:pt x="2583" y="17805"/>
                    <a:pt x="2583" y="17805"/>
                  </a:cubicBezTo>
                  <a:close/>
                  <a:moveTo>
                    <a:pt x="18080" y="18795"/>
                  </a:moveTo>
                  <a:lnTo>
                    <a:pt x="17926" y="18625"/>
                  </a:lnTo>
                  <a:cubicBezTo>
                    <a:pt x="18093" y="18474"/>
                    <a:pt x="18256" y="18316"/>
                    <a:pt x="18413" y="18154"/>
                  </a:cubicBezTo>
                  <a:lnTo>
                    <a:pt x="18578" y="18313"/>
                  </a:lnTo>
                  <a:cubicBezTo>
                    <a:pt x="18418" y="18478"/>
                    <a:pt x="18250" y="18640"/>
                    <a:pt x="18080" y="18795"/>
                  </a:cubicBezTo>
                  <a:close/>
                  <a:moveTo>
                    <a:pt x="3548" y="18799"/>
                  </a:moveTo>
                  <a:cubicBezTo>
                    <a:pt x="3378" y="18644"/>
                    <a:pt x="3210" y="18482"/>
                    <a:pt x="3050" y="18317"/>
                  </a:cubicBezTo>
                  <a:lnTo>
                    <a:pt x="3214" y="18158"/>
                  </a:lnTo>
                  <a:cubicBezTo>
                    <a:pt x="3371" y="18320"/>
                    <a:pt x="3535" y="18478"/>
                    <a:pt x="3702" y="18629"/>
                  </a:cubicBezTo>
                  <a:cubicBezTo>
                    <a:pt x="3702" y="18629"/>
                    <a:pt x="3548" y="18799"/>
                    <a:pt x="3548" y="18799"/>
                  </a:cubicBezTo>
                  <a:close/>
                  <a:moveTo>
                    <a:pt x="16998" y="19658"/>
                  </a:moveTo>
                  <a:lnTo>
                    <a:pt x="16867" y="19470"/>
                  </a:lnTo>
                  <a:cubicBezTo>
                    <a:pt x="17050" y="19342"/>
                    <a:pt x="17233" y="19206"/>
                    <a:pt x="17410" y="19065"/>
                  </a:cubicBezTo>
                  <a:lnTo>
                    <a:pt x="17553" y="19244"/>
                  </a:lnTo>
                  <a:cubicBezTo>
                    <a:pt x="17372" y="19388"/>
                    <a:pt x="17185" y="19527"/>
                    <a:pt x="16998" y="19658"/>
                  </a:cubicBezTo>
                  <a:close/>
                  <a:moveTo>
                    <a:pt x="4631" y="19662"/>
                  </a:moveTo>
                  <a:cubicBezTo>
                    <a:pt x="4443" y="19531"/>
                    <a:pt x="4256" y="19391"/>
                    <a:pt x="4075" y="19248"/>
                  </a:cubicBezTo>
                  <a:lnTo>
                    <a:pt x="4218" y="19068"/>
                  </a:lnTo>
                  <a:cubicBezTo>
                    <a:pt x="4395" y="19209"/>
                    <a:pt x="4578" y="19346"/>
                    <a:pt x="4762" y="19474"/>
                  </a:cubicBezTo>
                  <a:cubicBezTo>
                    <a:pt x="4762" y="19474"/>
                    <a:pt x="4631" y="19662"/>
                    <a:pt x="4631" y="19662"/>
                  </a:cubicBezTo>
                  <a:close/>
                  <a:moveTo>
                    <a:pt x="15815" y="20376"/>
                  </a:moveTo>
                  <a:lnTo>
                    <a:pt x="15709" y="20173"/>
                  </a:lnTo>
                  <a:cubicBezTo>
                    <a:pt x="15909" y="20069"/>
                    <a:pt x="16107" y="19957"/>
                    <a:pt x="16299" y="19840"/>
                  </a:cubicBezTo>
                  <a:lnTo>
                    <a:pt x="16418" y="20036"/>
                  </a:lnTo>
                  <a:cubicBezTo>
                    <a:pt x="16222" y="20155"/>
                    <a:pt x="16019" y="20270"/>
                    <a:pt x="15815" y="20376"/>
                  </a:cubicBezTo>
                  <a:close/>
                  <a:moveTo>
                    <a:pt x="5816" y="20380"/>
                  </a:moveTo>
                  <a:cubicBezTo>
                    <a:pt x="5613" y="20274"/>
                    <a:pt x="5409" y="20160"/>
                    <a:pt x="5212" y="20040"/>
                  </a:cubicBezTo>
                  <a:lnTo>
                    <a:pt x="5331" y="19844"/>
                  </a:lnTo>
                  <a:cubicBezTo>
                    <a:pt x="5524" y="19961"/>
                    <a:pt x="5723" y="20073"/>
                    <a:pt x="5922" y="20177"/>
                  </a:cubicBezTo>
                  <a:cubicBezTo>
                    <a:pt x="5922" y="20177"/>
                    <a:pt x="5816" y="20380"/>
                    <a:pt x="5816" y="20380"/>
                  </a:cubicBezTo>
                  <a:close/>
                  <a:moveTo>
                    <a:pt x="14551" y="20936"/>
                  </a:moveTo>
                  <a:lnTo>
                    <a:pt x="14472" y="20722"/>
                  </a:lnTo>
                  <a:cubicBezTo>
                    <a:pt x="14682" y="20644"/>
                    <a:pt x="14893" y="20559"/>
                    <a:pt x="15099" y="20467"/>
                  </a:cubicBezTo>
                  <a:lnTo>
                    <a:pt x="15192" y="20677"/>
                  </a:lnTo>
                  <a:cubicBezTo>
                    <a:pt x="14982" y="20770"/>
                    <a:pt x="14766" y="20857"/>
                    <a:pt x="14551" y="20936"/>
                  </a:cubicBezTo>
                  <a:close/>
                  <a:moveTo>
                    <a:pt x="7084" y="20941"/>
                  </a:moveTo>
                  <a:cubicBezTo>
                    <a:pt x="6869" y="20862"/>
                    <a:pt x="6653" y="20774"/>
                    <a:pt x="6441" y="20681"/>
                  </a:cubicBezTo>
                  <a:lnTo>
                    <a:pt x="6534" y="20472"/>
                  </a:lnTo>
                  <a:cubicBezTo>
                    <a:pt x="6741" y="20563"/>
                    <a:pt x="6953" y="20649"/>
                    <a:pt x="7163" y="20726"/>
                  </a:cubicBezTo>
                  <a:cubicBezTo>
                    <a:pt x="7163" y="20726"/>
                    <a:pt x="7084" y="20941"/>
                    <a:pt x="7084" y="20941"/>
                  </a:cubicBezTo>
                  <a:close/>
                  <a:moveTo>
                    <a:pt x="13223" y="21330"/>
                  </a:moveTo>
                  <a:lnTo>
                    <a:pt x="13172" y="21107"/>
                  </a:lnTo>
                  <a:cubicBezTo>
                    <a:pt x="13392" y="21057"/>
                    <a:pt x="13613" y="20999"/>
                    <a:pt x="13828" y="20935"/>
                  </a:cubicBezTo>
                  <a:lnTo>
                    <a:pt x="13894" y="21155"/>
                  </a:lnTo>
                  <a:cubicBezTo>
                    <a:pt x="13673" y="21220"/>
                    <a:pt x="13448" y="21279"/>
                    <a:pt x="13223" y="21330"/>
                  </a:cubicBezTo>
                  <a:close/>
                  <a:moveTo>
                    <a:pt x="8413" y="21333"/>
                  </a:moveTo>
                  <a:cubicBezTo>
                    <a:pt x="8187" y="21282"/>
                    <a:pt x="7962" y="21223"/>
                    <a:pt x="7742" y="21158"/>
                  </a:cubicBezTo>
                  <a:lnTo>
                    <a:pt x="7807" y="20939"/>
                  </a:lnTo>
                  <a:cubicBezTo>
                    <a:pt x="8022" y="21002"/>
                    <a:pt x="8243" y="21060"/>
                    <a:pt x="8463" y="21110"/>
                  </a:cubicBezTo>
                  <a:cubicBezTo>
                    <a:pt x="8463" y="21110"/>
                    <a:pt x="8413" y="21333"/>
                    <a:pt x="8413" y="21333"/>
                  </a:cubicBezTo>
                  <a:close/>
                  <a:moveTo>
                    <a:pt x="11856" y="21550"/>
                  </a:moveTo>
                  <a:lnTo>
                    <a:pt x="11834" y="21322"/>
                  </a:lnTo>
                  <a:cubicBezTo>
                    <a:pt x="12059" y="21301"/>
                    <a:pt x="12285" y="21272"/>
                    <a:pt x="12507" y="21236"/>
                  </a:cubicBezTo>
                  <a:lnTo>
                    <a:pt x="12543" y="21462"/>
                  </a:lnTo>
                  <a:cubicBezTo>
                    <a:pt x="12317" y="21499"/>
                    <a:pt x="12086" y="21528"/>
                    <a:pt x="11856" y="21550"/>
                  </a:cubicBezTo>
                  <a:close/>
                  <a:moveTo>
                    <a:pt x="9780" y="21551"/>
                  </a:moveTo>
                  <a:cubicBezTo>
                    <a:pt x="9552" y="21530"/>
                    <a:pt x="9320" y="21500"/>
                    <a:pt x="9093" y="21464"/>
                  </a:cubicBezTo>
                  <a:lnTo>
                    <a:pt x="9129" y="21238"/>
                  </a:lnTo>
                  <a:cubicBezTo>
                    <a:pt x="9352" y="21273"/>
                    <a:pt x="9578" y="21302"/>
                    <a:pt x="9802" y="21323"/>
                  </a:cubicBezTo>
                  <a:cubicBezTo>
                    <a:pt x="9802" y="21323"/>
                    <a:pt x="9780" y="21551"/>
                    <a:pt x="9780" y="21551"/>
                  </a:cubicBezTo>
                  <a:close/>
                  <a:moveTo>
                    <a:pt x="10812" y="21600"/>
                  </a:moveTo>
                  <a:cubicBezTo>
                    <a:pt x="10698" y="21600"/>
                    <a:pt x="10585" y="21598"/>
                    <a:pt x="10472" y="21595"/>
                  </a:cubicBezTo>
                  <a:lnTo>
                    <a:pt x="10479" y="21366"/>
                  </a:lnTo>
                  <a:cubicBezTo>
                    <a:pt x="10704" y="21373"/>
                    <a:pt x="10932" y="21372"/>
                    <a:pt x="11157" y="21366"/>
                  </a:cubicBezTo>
                  <a:lnTo>
                    <a:pt x="11165" y="21594"/>
                  </a:lnTo>
                  <a:cubicBezTo>
                    <a:pt x="11047" y="21598"/>
                    <a:pt x="10930" y="21600"/>
                    <a:pt x="10812" y="21600"/>
                  </a:cubicBezTo>
                  <a:close/>
                  <a:moveTo>
                    <a:pt x="10812" y="21600"/>
                  </a:moveTo>
                </a:path>
              </a:pathLst>
            </a:custGeom>
            <a:solidFill>
              <a:srgbClr val="999999"/>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2294" name="AutoShape 6"/>
            <p:cNvSpPr>
              <a:spLocks/>
            </p:cNvSpPr>
            <p:nvPr/>
          </p:nvSpPr>
          <p:spPr bwMode="auto">
            <a:xfrm>
              <a:off x="17419636" y="7572802"/>
              <a:ext cx="5135562" cy="5140325"/>
            </a:xfrm>
            <a:custGeom>
              <a:avLst/>
              <a:gdLst>
                <a:gd name="T0" fmla="*/ 10800 w 21600"/>
                <a:gd name="T1" fmla="*/ 10800 h 21600"/>
              </a:gdLst>
              <a:ahLst/>
              <a:cxnLst>
                <a:cxn ang="0">
                  <a:pos x="T0" y="T1"/>
                </a:cxn>
              </a:cxnLst>
              <a:rect l="0" t="0" r="r" b="b"/>
              <a:pathLst>
                <a:path w="21600" h="21600">
                  <a:moveTo>
                    <a:pt x="11809" y="271"/>
                  </a:moveTo>
                  <a:cubicBezTo>
                    <a:pt x="11585" y="250"/>
                    <a:pt x="11358" y="236"/>
                    <a:pt x="11132" y="229"/>
                  </a:cubicBezTo>
                  <a:lnTo>
                    <a:pt x="11139" y="0"/>
                  </a:lnTo>
                  <a:cubicBezTo>
                    <a:pt x="11369" y="7"/>
                    <a:pt x="11602" y="21"/>
                    <a:pt x="11830" y="43"/>
                  </a:cubicBezTo>
                  <a:cubicBezTo>
                    <a:pt x="11830" y="43"/>
                    <a:pt x="11809" y="271"/>
                    <a:pt x="11809" y="271"/>
                  </a:cubicBezTo>
                  <a:close/>
                  <a:moveTo>
                    <a:pt x="9777" y="274"/>
                  </a:moveTo>
                  <a:lnTo>
                    <a:pt x="9755" y="46"/>
                  </a:lnTo>
                  <a:cubicBezTo>
                    <a:pt x="9983" y="24"/>
                    <a:pt x="10216" y="9"/>
                    <a:pt x="10446" y="1"/>
                  </a:cubicBezTo>
                  <a:lnTo>
                    <a:pt x="10454" y="230"/>
                  </a:lnTo>
                  <a:cubicBezTo>
                    <a:pt x="10228" y="238"/>
                    <a:pt x="10001" y="252"/>
                    <a:pt x="9777" y="274"/>
                  </a:cubicBezTo>
                  <a:close/>
                  <a:moveTo>
                    <a:pt x="13148" y="483"/>
                  </a:moveTo>
                  <a:cubicBezTo>
                    <a:pt x="12929" y="433"/>
                    <a:pt x="12705" y="390"/>
                    <a:pt x="12482" y="355"/>
                  </a:cubicBezTo>
                  <a:lnTo>
                    <a:pt x="12518" y="129"/>
                  </a:lnTo>
                  <a:cubicBezTo>
                    <a:pt x="12745" y="165"/>
                    <a:pt x="12974" y="209"/>
                    <a:pt x="13198" y="259"/>
                  </a:cubicBezTo>
                  <a:cubicBezTo>
                    <a:pt x="13198" y="259"/>
                    <a:pt x="13148" y="483"/>
                    <a:pt x="13148" y="483"/>
                  </a:cubicBezTo>
                  <a:close/>
                  <a:moveTo>
                    <a:pt x="8439" y="491"/>
                  </a:moveTo>
                  <a:lnTo>
                    <a:pt x="8388" y="268"/>
                  </a:lnTo>
                  <a:cubicBezTo>
                    <a:pt x="8612" y="217"/>
                    <a:pt x="8841" y="172"/>
                    <a:pt x="9068" y="135"/>
                  </a:cubicBezTo>
                  <a:lnTo>
                    <a:pt x="9105" y="361"/>
                  </a:lnTo>
                  <a:cubicBezTo>
                    <a:pt x="8882" y="397"/>
                    <a:pt x="8658" y="441"/>
                    <a:pt x="8439" y="491"/>
                  </a:cubicBezTo>
                  <a:close/>
                  <a:moveTo>
                    <a:pt x="14448" y="865"/>
                  </a:moveTo>
                  <a:cubicBezTo>
                    <a:pt x="14238" y="788"/>
                    <a:pt x="14021" y="717"/>
                    <a:pt x="13804" y="653"/>
                  </a:cubicBezTo>
                  <a:lnTo>
                    <a:pt x="13869" y="433"/>
                  </a:lnTo>
                  <a:cubicBezTo>
                    <a:pt x="14091" y="498"/>
                    <a:pt x="14312" y="571"/>
                    <a:pt x="14527" y="650"/>
                  </a:cubicBezTo>
                  <a:cubicBezTo>
                    <a:pt x="14527" y="650"/>
                    <a:pt x="14448" y="865"/>
                    <a:pt x="14448" y="865"/>
                  </a:cubicBezTo>
                  <a:close/>
                  <a:moveTo>
                    <a:pt x="7140" y="878"/>
                  </a:moveTo>
                  <a:lnTo>
                    <a:pt x="7060" y="663"/>
                  </a:lnTo>
                  <a:cubicBezTo>
                    <a:pt x="7276" y="584"/>
                    <a:pt x="7497" y="510"/>
                    <a:pt x="7718" y="444"/>
                  </a:cubicBezTo>
                  <a:lnTo>
                    <a:pt x="7783" y="664"/>
                  </a:lnTo>
                  <a:cubicBezTo>
                    <a:pt x="7568" y="728"/>
                    <a:pt x="7351" y="800"/>
                    <a:pt x="7140" y="878"/>
                  </a:cubicBezTo>
                  <a:close/>
                  <a:moveTo>
                    <a:pt x="15690" y="1412"/>
                  </a:moveTo>
                  <a:cubicBezTo>
                    <a:pt x="15490" y="1308"/>
                    <a:pt x="15284" y="1209"/>
                    <a:pt x="15078" y="1119"/>
                  </a:cubicBezTo>
                  <a:lnTo>
                    <a:pt x="15171" y="909"/>
                  </a:lnTo>
                  <a:cubicBezTo>
                    <a:pt x="15381" y="1002"/>
                    <a:pt x="15591" y="1103"/>
                    <a:pt x="15796" y="1209"/>
                  </a:cubicBezTo>
                  <a:cubicBezTo>
                    <a:pt x="15796" y="1209"/>
                    <a:pt x="15690" y="1412"/>
                    <a:pt x="15690" y="1412"/>
                  </a:cubicBezTo>
                  <a:close/>
                  <a:moveTo>
                    <a:pt x="5903" y="1428"/>
                  </a:moveTo>
                  <a:lnTo>
                    <a:pt x="5797" y="1225"/>
                  </a:lnTo>
                  <a:cubicBezTo>
                    <a:pt x="6001" y="1118"/>
                    <a:pt x="6211" y="1017"/>
                    <a:pt x="6420" y="924"/>
                  </a:cubicBezTo>
                  <a:lnTo>
                    <a:pt x="6513" y="1133"/>
                  </a:lnTo>
                  <a:cubicBezTo>
                    <a:pt x="6309" y="1224"/>
                    <a:pt x="6104" y="1323"/>
                    <a:pt x="5903" y="1428"/>
                  </a:cubicBezTo>
                  <a:close/>
                  <a:moveTo>
                    <a:pt x="16851" y="2114"/>
                  </a:moveTo>
                  <a:cubicBezTo>
                    <a:pt x="16665" y="1985"/>
                    <a:pt x="16474" y="1861"/>
                    <a:pt x="16282" y="1745"/>
                  </a:cubicBezTo>
                  <a:lnTo>
                    <a:pt x="16401" y="1549"/>
                  </a:lnTo>
                  <a:cubicBezTo>
                    <a:pt x="16597" y="1667"/>
                    <a:pt x="16792" y="1794"/>
                    <a:pt x="16982" y="1926"/>
                  </a:cubicBezTo>
                  <a:cubicBezTo>
                    <a:pt x="16982" y="1926"/>
                    <a:pt x="16851" y="2114"/>
                    <a:pt x="16851" y="2114"/>
                  </a:cubicBezTo>
                  <a:close/>
                  <a:moveTo>
                    <a:pt x="4746" y="2132"/>
                  </a:moveTo>
                  <a:lnTo>
                    <a:pt x="4615" y="1944"/>
                  </a:lnTo>
                  <a:cubicBezTo>
                    <a:pt x="4803" y="1812"/>
                    <a:pt x="4998" y="1685"/>
                    <a:pt x="5194" y="1566"/>
                  </a:cubicBezTo>
                  <a:lnTo>
                    <a:pt x="5313" y="1761"/>
                  </a:lnTo>
                  <a:cubicBezTo>
                    <a:pt x="5122" y="1878"/>
                    <a:pt x="4931" y="2003"/>
                    <a:pt x="4746" y="2132"/>
                  </a:cubicBezTo>
                  <a:close/>
                  <a:moveTo>
                    <a:pt x="17912" y="2958"/>
                  </a:moveTo>
                  <a:cubicBezTo>
                    <a:pt x="17746" y="2807"/>
                    <a:pt x="17572" y="2659"/>
                    <a:pt x="17395" y="2519"/>
                  </a:cubicBezTo>
                  <a:lnTo>
                    <a:pt x="17538" y="2340"/>
                  </a:lnTo>
                  <a:cubicBezTo>
                    <a:pt x="17718" y="2483"/>
                    <a:pt x="17896" y="2634"/>
                    <a:pt x="18066" y="2788"/>
                  </a:cubicBezTo>
                  <a:cubicBezTo>
                    <a:pt x="18066" y="2788"/>
                    <a:pt x="17912" y="2958"/>
                    <a:pt x="17912" y="2958"/>
                  </a:cubicBezTo>
                  <a:close/>
                  <a:moveTo>
                    <a:pt x="3688" y="2978"/>
                  </a:moveTo>
                  <a:lnTo>
                    <a:pt x="3534" y="2809"/>
                  </a:lnTo>
                  <a:cubicBezTo>
                    <a:pt x="3704" y="2654"/>
                    <a:pt x="3881" y="2503"/>
                    <a:pt x="4060" y="2360"/>
                  </a:cubicBezTo>
                  <a:lnTo>
                    <a:pt x="4204" y="2538"/>
                  </a:lnTo>
                  <a:cubicBezTo>
                    <a:pt x="4028" y="2679"/>
                    <a:pt x="3855" y="2827"/>
                    <a:pt x="3688" y="2978"/>
                  </a:cubicBezTo>
                  <a:close/>
                  <a:moveTo>
                    <a:pt x="18858" y="3929"/>
                  </a:moveTo>
                  <a:cubicBezTo>
                    <a:pt x="18712" y="3759"/>
                    <a:pt x="18558" y="3590"/>
                    <a:pt x="18401" y="3428"/>
                  </a:cubicBezTo>
                  <a:lnTo>
                    <a:pt x="18565" y="3269"/>
                  </a:lnTo>
                  <a:cubicBezTo>
                    <a:pt x="18726" y="3434"/>
                    <a:pt x="18883" y="3606"/>
                    <a:pt x="19032" y="3780"/>
                  </a:cubicBezTo>
                  <a:cubicBezTo>
                    <a:pt x="19032" y="3780"/>
                    <a:pt x="18858" y="3929"/>
                    <a:pt x="18858" y="3929"/>
                  </a:cubicBezTo>
                  <a:close/>
                  <a:moveTo>
                    <a:pt x="2746" y="3953"/>
                  </a:moveTo>
                  <a:lnTo>
                    <a:pt x="2571" y="3804"/>
                  </a:lnTo>
                  <a:cubicBezTo>
                    <a:pt x="2720" y="3629"/>
                    <a:pt x="2877" y="3457"/>
                    <a:pt x="3037" y="3291"/>
                  </a:cubicBezTo>
                  <a:lnTo>
                    <a:pt x="3202" y="3450"/>
                  </a:lnTo>
                  <a:cubicBezTo>
                    <a:pt x="3045" y="3612"/>
                    <a:pt x="2892" y="3781"/>
                    <a:pt x="2746" y="3953"/>
                  </a:cubicBezTo>
                  <a:close/>
                  <a:moveTo>
                    <a:pt x="19671" y="5012"/>
                  </a:moveTo>
                  <a:cubicBezTo>
                    <a:pt x="19548" y="4824"/>
                    <a:pt x="19417" y="4638"/>
                    <a:pt x="19282" y="4458"/>
                  </a:cubicBezTo>
                  <a:lnTo>
                    <a:pt x="19465" y="4320"/>
                  </a:lnTo>
                  <a:cubicBezTo>
                    <a:pt x="19603" y="4504"/>
                    <a:pt x="19737" y="4695"/>
                    <a:pt x="19863" y="4887"/>
                  </a:cubicBezTo>
                  <a:cubicBezTo>
                    <a:pt x="19863" y="4887"/>
                    <a:pt x="19671" y="5012"/>
                    <a:pt x="19671" y="5012"/>
                  </a:cubicBezTo>
                  <a:close/>
                  <a:moveTo>
                    <a:pt x="1935" y="5039"/>
                  </a:moveTo>
                  <a:lnTo>
                    <a:pt x="1743" y="4914"/>
                  </a:lnTo>
                  <a:cubicBezTo>
                    <a:pt x="1868" y="4721"/>
                    <a:pt x="2002" y="4530"/>
                    <a:pt x="2139" y="4346"/>
                  </a:cubicBezTo>
                  <a:lnTo>
                    <a:pt x="2323" y="4483"/>
                  </a:lnTo>
                  <a:cubicBezTo>
                    <a:pt x="2189" y="4663"/>
                    <a:pt x="2058" y="4850"/>
                    <a:pt x="1935" y="5039"/>
                  </a:cubicBezTo>
                  <a:close/>
                  <a:moveTo>
                    <a:pt x="20339" y="6190"/>
                  </a:moveTo>
                  <a:cubicBezTo>
                    <a:pt x="20240" y="5987"/>
                    <a:pt x="20134" y="5785"/>
                    <a:pt x="20024" y="5590"/>
                  </a:cubicBezTo>
                  <a:lnTo>
                    <a:pt x="20223" y="5477"/>
                  </a:lnTo>
                  <a:cubicBezTo>
                    <a:pt x="20336" y="5676"/>
                    <a:pt x="20444" y="5882"/>
                    <a:pt x="20545" y="6090"/>
                  </a:cubicBezTo>
                  <a:cubicBezTo>
                    <a:pt x="20545" y="6090"/>
                    <a:pt x="20339" y="6190"/>
                    <a:pt x="20339" y="6190"/>
                  </a:cubicBezTo>
                  <a:close/>
                  <a:moveTo>
                    <a:pt x="1269" y="6221"/>
                  </a:moveTo>
                  <a:lnTo>
                    <a:pt x="1063" y="6121"/>
                  </a:lnTo>
                  <a:cubicBezTo>
                    <a:pt x="1162" y="5915"/>
                    <a:pt x="1270" y="5708"/>
                    <a:pt x="1383" y="5507"/>
                  </a:cubicBezTo>
                  <a:lnTo>
                    <a:pt x="1583" y="5619"/>
                  </a:lnTo>
                  <a:cubicBezTo>
                    <a:pt x="1472" y="5816"/>
                    <a:pt x="1367" y="6018"/>
                    <a:pt x="1269" y="6221"/>
                  </a:cubicBezTo>
                  <a:close/>
                  <a:moveTo>
                    <a:pt x="20850" y="7443"/>
                  </a:moveTo>
                  <a:cubicBezTo>
                    <a:pt x="20779" y="7230"/>
                    <a:pt x="20700" y="7016"/>
                    <a:pt x="20615" y="6807"/>
                  </a:cubicBezTo>
                  <a:lnTo>
                    <a:pt x="20827" y="6721"/>
                  </a:lnTo>
                  <a:cubicBezTo>
                    <a:pt x="20914" y="6934"/>
                    <a:pt x="20995" y="7152"/>
                    <a:pt x="21068" y="7370"/>
                  </a:cubicBezTo>
                  <a:cubicBezTo>
                    <a:pt x="21068" y="7370"/>
                    <a:pt x="20850" y="7443"/>
                    <a:pt x="20850" y="7443"/>
                  </a:cubicBezTo>
                  <a:close/>
                  <a:moveTo>
                    <a:pt x="761" y="7478"/>
                  </a:moveTo>
                  <a:lnTo>
                    <a:pt x="544" y="7406"/>
                  </a:lnTo>
                  <a:cubicBezTo>
                    <a:pt x="616" y="7188"/>
                    <a:pt x="696" y="6969"/>
                    <a:pt x="782" y="6755"/>
                  </a:cubicBezTo>
                  <a:lnTo>
                    <a:pt x="995" y="6841"/>
                  </a:lnTo>
                  <a:cubicBezTo>
                    <a:pt x="910" y="7050"/>
                    <a:pt x="832" y="7265"/>
                    <a:pt x="761" y="7478"/>
                  </a:cubicBezTo>
                  <a:close/>
                  <a:moveTo>
                    <a:pt x="21196" y="8752"/>
                  </a:moveTo>
                  <a:cubicBezTo>
                    <a:pt x="21153" y="8531"/>
                    <a:pt x="21102" y="8309"/>
                    <a:pt x="21044" y="8092"/>
                  </a:cubicBezTo>
                  <a:lnTo>
                    <a:pt x="21266" y="8034"/>
                  </a:lnTo>
                  <a:cubicBezTo>
                    <a:pt x="21325" y="8255"/>
                    <a:pt x="21377" y="8482"/>
                    <a:pt x="21421" y="8708"/>
                  </a:cubicBezTo>
                  <a:cubicBezTo>
                    <a:pt x="21421" y="8708"/>
                    <a:pt x="21196" y="8752"/>
                    <a:pt x="21196" y="8752"/>
                  </a:cubicBezTo>
                  <a:close/>
                  <a:moveTo>
                    <a:pt x="420" y="8789"/>
                  </a:moveTo>
                  <a:lnTo>
                    <a:pt x="195" y="8746"/>
                  </a:lnTo>
                  <a:cubicBezTo>
                    <a:pt x="238" y="8519"/>
                    <a:pt x="290" y="8292"/>
                    <a:pt x="348" y="8071"/>
                  </a:cubicBezTo>
                  <a:lnTo>
                    <a:pt x="569" y="8128"/>
                  </a:lnTo>
                  <a:cubicBezTo>
                    <a:pt x="513" y="8345"/>
                    <a:pt x="463" y="8567"/>
                    <a:pt x="420" y="8789"/>
                  </a:cubicBezTo>
                  <a:close/>
                  <a:moveTo>
                    <a:pt x="21371" y="10095"/>
                  </a:moveTo>
                  <a:cubicBezTo>
                    <a:pt x="21356" y="9870"/>
                    <a:pt x="21334" y="9644"/>
                    <a:pt x="21305" y="9421"/>
                  </a:cubicBezTo>
                  <a:lnTo>
                    <a:pt x="21532" y="9391"/>
                  </a:lnTo>
                  <a:cubicBezTo>
                    <a:pt x="21562" y="9619"/>
                    <a:pt x="21585" y="9851"/>
                    <a:pt x="21600" y="10080"/>
                  </a:cubicBezTo>
                  <a:cubicBezTo>
                    <a:pt x="21600" y="10080"/>
                    <a:pt x="21371" y="10095"/>
                    <a:pt x="21371" y="10095"/>
                  </a:cubicBezTo>
                  <a:close/>
                  <a:moveTo>
                    <a:pt x="250" y="10133"/>
                  </a:moveTo>
                  <a:lnTo>
                    <a:pt x="21" y="10119"/>
                  </a:lnTo>
                  <a:cubicBezTo>
                    <a:pt x="35" y="9889"/>
                    <a:pt x="57" y="9657"/>
                    <a:pt x="86" y="9429"/>
                  </a:cubicBezTo>
                  <a:lnTo>
                    <a:pt x="313" y="9458"/>
                  </a:lnTo>
                  <a:cubicBezTo>
                    <a:pt x="285" y="9681"/>
                    <a:pt x="264" y="9908"/>
                    <a:pt x="250" y="10133"/>
                  </a:cubicBezTo>
                  <a:close/>
                  <a:moveTo>
                    <a:pt x="21580" y="11489"/>
                  </a:moveTo>
                  <a:lnTo>
                    <a:pt x="21353" y="11475"/>
                  </a:lnTo>
                  <a:cubicBezTo>
                    <a:pt x="21367" y="11250"/>
                    <a:pt x="21376" y="11022"/>
                    <a:pt x="21376" y="10798"/>
                  </a:cubicBezTo>
                  <a:lnTo>
                    <a:pt x="21376" y="10816"/>
                  </a:lnTo>
                  <a:lnTo>
                    <a:pt x="21581" y="10816"/>
                  </a:lnTo>
                  <a:lnTo>
                    <a:pt x="21581" y="10798"/>
                  </a:lnTo>
                  <a:cubicBezTo>
                    <a:pt x="21581" y="11027"/>
                    <a:pt x="21595" y="11260"/>
                    <a:pt x="21580" y="11489"/>
                  </a:cubicBezTo>
                  <a:close/>
                  <a:moveTo>
                    <a:pt x="23" y="11502"/>
                  </a:moveTo>
                  <a:cubicBezTo>
                    <a:pt x="8" y="11274"/>
                    <a:pt x="0" y="11041"/>
                    <a:pt x="0" y="10810"/>
                  </a:cubicBezTo>
                  <a:lnTo>
                    <a:pt x="229" y="10810"/>
                  </a:lnTo>
                  <a:cubicBezTo>
                    <a:pt x="229" y="11036"/>
                    <a:pt x="237" y="11264"/>
                    <a:pt x="251" y="11487"/>
                  </a:cubicBezTo>
                  <a:cubicBezTo>
                    <a:pt x="251" y="11487"/>
                    <a:pt x="23" y="11502"/>
                    <a:pt x="23" y="11502"/>
                  </a:cubicBezTo>
                  <a:close/>
                  <a:moveTo>
                    <a:pt x="21426" y="12862"/>
                  </a:moveTo>
                  <a:lnTo>
                    <a:pt x="21201" y="12819"/>
                  </a:lnTo>
                  <a:cubicBezTo>
                    <a:pt x="21244" y="12597"/>
                    <a:pt x="21280" y="12372"/>
                    <a:pt x="21308" y="12149"/>
                  </a:cubicBezTo>
                  <a:lnTo>
                    <a:pt x="21536" y="12178"/>
                  </a:lnTo>
                  <a:cubicBezTo>
                    <a:pt x="21507" y="12406"/>
                    <a:pt x="21470" y="12636"/>
                    <a:pt x="21426" y="12862"/>
                  </a:cubicBezTo>
                  <a:close/>
                  <a:moveTo>
                    <a:pt x="200" y="12874"/>
                  </a:moveTo>
                  <a:cubicBezTo>
                    <a:pt x="156" y="12650"/>
                    <a:pt x="119" y="12420"/>
                    <a:pt x="89" y="12191"/>
                  </a:cubicBezTo>
                  <a:lnTo>
                    <a:pt x="316" y="12162"/>
                  </a:lnTo>
                  <a:cubicBezTo>
                    <a:pt x="345" y="12386"/>
                    <a:pt x="382" y="12611"/>
                    <a:pt x="425" y="12831"/>
                  </a:cubicBezTo>
                  <a:cubicBezTo>
                    <a:pt x="425" y="12831"/>
                    <a:pt x="200" y="12874"/>
                    <a:pt x="200" y="12874"/>
                  </a:cubicBezTo>
                  <a:close/>
                  <a:moveTo>
                    <a:pt x="21076" y="14201"/>
                  </a:moveTo>
                  <a:lnTo>
                    <a:pt x="20858" y="14129"/>
                  </a:lnTo>
                  <a:cubicBezTo>
                    <a:pt x="20929" y="13915"/>
                    <a:pt x="20994" y="13697"/>
                    <a:pt x="21051" y="13479"/>
                  </a:cubicBezTo>
                  <a:lnTo>
                    <a:pt x="21273" y="13537"/>
                  </a:lnTo>
                  <a:cubicBezTo>
                    <a:pt x="21215" y="13759"/>
                    <a:pt x="21148" y="13983"/>
                    <a:pt x="21076" y="14201"/>
                  </a:cubicBezTo>
                  <a:close/>
                  <a:moveTo>
                    <a:pt x="552" y="14213"/>
                  </a:moveTo>
                  <a:cubicBezTo>
                    <a:pt x="479" y="13996"/>
                    <a:pt x="413" y="13772"/>
                    <a:pt x="354" y="13550"/>
                  </a:cubicBezTo>
                  <a:lnTo>
                    <a:pt x="576" y="13491"/>
                  </a:lnTo>
                  <a:cubicBezTo>
                    <a:pt x="633" y="13709"/>
                    <a:pt x="698" y="13928"/>
                    <a:pt x="769" y="14141"/>
                  </a:cubicBezTo>
                  <a:cubicBezTo>
                    <a:pt x="769" y="14141"/>
                    <a:pt x="552" y="14213"/>
                    <a:pt x="552" y="14213"/>
                  </a:cubicBezTo>
                  <a:close/>
                  <a:moveTo>
                    <a:pt x="20555" y="15485"/>
                  </a:moveTo>
                  <a:lnTo>
                    <a:pt x="20349" y="15386"/>
                  </a:lnTo>
                  <a:cubicBezTo>
                    <a:pt x="20446" y="15183"/>
                    <a:pt x="20539" y="14974"/>
                    <a:pt x="20624" y="14766"/>
                  </a:cubicBezTo>
                  <a:lnTo>
                    <a:pt x="20836" y="14852"/>
                  </a:lnTo>
                  <a:cubicBezTo>
                    <a:pt x="20750" y="15065"/>
                    <a:pt x="20655" y="15278"/>
                    <a:pt x="20555" y="15485"/>
                  </a:cubicBezTo>
                  <a:close/>
                  <a:moveTo>
                    <a:pt x="1073" y="15494"/>
                  </a:moveTo>
                  <a:cubicBezTo>
                    <a:pt x="972" y="15287"/>
                    <a:pt x="878" y="15074"/>
                    <a:pt x="792" y="14863"/>
                  </a:cubicBezTo>
                  <a:lnTo>
                    <a:pt x="1004" y="14776"/>
                  </a:lnTo>
                  <a:cubicBezTo>
                    <a:pt x="1088" y="14984"/>
                    <a:pt x="1181" y="15192"/>
                    <a:pt x="1279" y="15395"/>
                  </a:cubicBezTo>
                  <a:cubicBezTo>
                    <a:pt x="1279" y="15395"/>
                    <a:pt x="1073" y="15494"/>
                    <a:pt x="1073" y="15494"/>
                  </a:cubicBezTo>
                  <a:close/>
                  <a:moveTo>
                    <a:pt x="19874" y="16692"/>
                  </a:moveTo>
                  <a:lnTo>
                    <a:pt x="19682" y="16567"/>
                  </a:lnTo>
                  <a:cubicBezTo>
                    <a:pt x="19805" y="16378"/>
                    <a:pt x="19924" y="16183"/>
                    <a:pt x="20034" y="15987"/>
                  </a:cubicBezTo>
                  <a:lnTo>
                    <a:pt x="20234" y="16100"/>
                  </a:lnTo>
                  <a:cubicBezTo>
                    <a:pt x="20121" y="16300"/>
                    <a:pt x="20000" y="16499"/>
                    <a:pt x="19874" y="16692"/>
                  </a:cubicBezTo>
                  <a:close/>
                  <a:moveTo>
                    <a:pt x="1754" y="16698"/>
                  </a:moveTo>
                  <a:cubicBezTo>
                    <a:pt x="1628" y="16506"/>
                    <a:pt x="1507" y="16307"/>
                    <a:pt x="1394" y="16107"/>
                  </a:cubicBezTo>
                  <a:lnTo>
                    <a:pt x="1594" y="15994"/>
                  </a:lnTo>
                  <a:cubicBezTo>
                    <a:pt x="1704" y="16190"/>
                    <a:pt x="1823" y="16385"/>
                    <a:pt x="1946" y="16573"/>
                  </a:cubicBezTo>
                  <a:cubicBezTo>
                    <a:pt x="1946" y="16573"/>
                    <a:pt x="1754" y="16698"/>
                    <a:pt x="1754" y="16698"/>
                  </a:cubicBezTo>
                  <a:close/>
                  <a:moveTo>
                    <a:pt x="19044" y="17801"/>
                  </a:moveTo>
                  <a:lnTo>
                    <a:pt x="18870" y="17652"/>
                  </a:lnTo>
                  <a:cubicBezTo>
                    <a:pt x="19016" y="17481"/>
                    <a:pt x="19158" y="17303"/>
                    <a:pt x="19293" y="17122"/>
                  </a:cubicBezTo>
                  <a:lnTo>
                    <a:pt x="19477" y="17259"/>
                  </a:lnTo>
                  <a:cubicBezTo>
                    <a:pt x="19339" y="17444"/>
                    <a:pt x="19193" y="17626"/>
                    <a:pt x="19044" y="17801"/>
                  </a:cubicBezTo>
                  <a:close/>
                  <a:moveTo>
                    <a:pt x="2583" y="17805"/>
                  </a:moveTo>
                  <a:cubicBezTo>
                    <a:pt x="2434" y="17630"/>
                    <a:pt x="2288" y="17448"/>
                    <a:pt x="2151" y="17265"/>
                  </a:cubicBezTo>
                  <a:lnTo>
                    <a:pt x="2334" y="17128"/>
                  </a:lnTo>
                  <a:cubicBezTo>
                    <a:pt x="2469" y="17307"/>
                    <a:pt x="2611" y="17485"/>
                    <a:pt x="2758" y="17657"/>
                  </a:cubicBezTo>
                  <a:cubicBezTo>
                    <a:pt x="2758" y="17657"/>
                    <a:pt x="2583" y="17805"/>
                    <a:pt x="2583" y="17805"/>
                  </a:cubicBezTo>
                  <a:close/>
                  <a:moveTo>
                    <a:pt x="18080" y="18795"/>
                  </a:moveTo>
                  <a:lnTo>
                    <a:pt x="17926" y="18625"/>
                  </a:lnTo>
                  <a:cubicBezTo>
                    <a:pt x="18093" y="18474"/>
                    <a:pt x="18256" y="18316"/>
                    <a:pt x="18413" y="18154"/>
                  </a:cubicBezTo>
                  <a:lnTo>
                    <a:pt x="18578" y="18313"/>
                  </a:lnTo>
                  <a:cubicBezTo>
                    <a:pt x="18418" y="18478"/>
                    <a:pt x="18250" y="18640"/>
                    <a:pt x="18080" y="18795"/>
                  </a:cubicBezTo>
                  <a:close/>
                  <a:moveTo>
                    <a:pt x="3548" y="18799"/>
                  </a:moveTo>
                  <a:cubicBezTo>
                    <a:pt x="3378" y="18645"/>
                    <a:pt x="3210" y="18483"/>
                    <a:pt x="3050" y="18317"/>
                  </a:cubicBezTo>
                  <a:lnTo>
                    <a:pt x="3214" y="18158"/>
                  </a:lnTo>
                  <a:cubicBezTo>
                    <a:pt x="3371" y="18320"/>
                    <a:pt x="3535" y="18478"/>
                    <a:pt x="3702" y="18629"/>
                  </a:cubicBezTo>
                  <a:cubicBezTo>
                    <a:pt x="3702" y="18629"/>
                    <a:pt x="3548" y="18799"/>
                    <a:pt x="3548" y="18799"/>
                  </a:cubicBezTo>
                  <a:close/>
                  <a:moveTo>
                    <a:pt x="16998" y="19658"/>
                  </a:moveTo>
                  <a:lnTo>
                    <a:pt x="16867" y="19470"/>
                  </a:lnTo>
                  <a:cubicBezTo>
                    <a:pt x="17050" y="19342"/>
                    <a:pt x="17233" y="19206"/>
                    <a:pt x="17410" y="19065"/>
                  </a:cubicBezTo>
                  <a:lnTo>
                    <a:pt x="17553" y="19244"/>
                  </a:lnTo>
                  <a:cubicBezTo>
                    <a:pt x="17372" y="19388"/>
                    <a:pt x="17185" y="19527"/>
                    <a:pt x="16998" y="19658"/>
                  </a:cubicBezTo>
                  <a:close/>
                  <a:moveTo>
                    <a:pt x="4631" y="19662"/>
                  </a:moveTo>
                  <a:cubicBezTo>
                    <a:pt x="4443" y="19531"/>
                    <a:pt x="4256" y="19391"/>
                    <a:pt x="4076" y="19248"/>
                  </a:cubicBezTo>
                  <a:lnTo>
                    <a:pt x="4218" y="19069"/>
                  </a:lnTo>
                  <a:cubicBezTo>
                    <a:pt x="4395" y="19209"/>
                    <a:pt x="4578" y="19346"/>
                    <a:pt x="4762" y="19474"/>
                  </a:cubicBezTo>
                  <a:cubicBezTo>
                    <a:pt x="4762" y="19474"/>
                    <a:pt x="4631" y="19662"/>
                    <a:pt x="4631" y="19662"/>
                  </a:cubicBezTo>
                  <a:close/>
                  <a:moveTo>
                    <a:pt x="15815" y="20376"/>
                  </a:moveTo>
                  <a:lnTo>
                    <a:pt x="15709" y="20173"/>
                  </a:lnTo>
                  <a:cubicBezTo>
                    <a:pt x="15909" y="20069"/>
                    <a:pt x="16107" y="19957"/>
                    <a:pt x="16299" y="19840"/>
                  </a:cubicBezTo>
                  <a:lnTo>
                    <a:pt x="16418" y="20036"/>
                  </a:lnTo>
                  <a:cubicBezTo>
                    <a:pt x="16222" y="20155"/>
                    <a:pt x="16019" y="20269"/>
                    <a:pt x="15815" y="20376"/>
                  </a:cubicBezTo>
                  <a:close/>
                  <a:moveTo>
                    <a:pt x="5816" y="20380"/>
                  </a:moveTo>
                  <a:cubicBezTo>
                    <a:pt x="5612" y="20274"/>
                    <a:pt x="5409" y="20159"/>
                    <a:pt x="5212" y="20040"/>
                  </a:cubicBezTo>
                  <a:lnTo>
                    <a:pt x="5331" y="19844"/>
                  </a:lnTo>
                  <a:cubicBezTo>
                    <a:pt x="5524" y="19961"/>
                    <a:pt x="5723" y="20073"/>
                    <a:pt x="5922" y="20177"/>
                  </a:cubicBezTo>
                  <a:cubicBezTo>
                    <a:pt x="5922" y="20177"/>
                    <a:pt x="5816" y="20380"/>
                    <a:pt x="5816" y="20380"/>
                  </a:cubicBezTo>
                  <a:close/>
                  <a:moveTo>
                    <a:pt x="14551" y="20936"/>
                  </a:moveTo>
                  <a:lnTo>
                    <a:pt x="14472" y="20722"/>
                  </a:lnTo>
                  <a:cubicBezTo>
                    <a:pt x="14682" y="20644"/>
                    <a:pt x="14893" y="20559"/>
                    <a:pt x="15099" y="20467"/>
                  </a:cubicBezTo>
                  <a:lnTo>
                    <a:pt x="15192" y="20676"/>
                  </a:lnTo>
                  <a:cubicBezTo>
                    <a:pt x="14982" y="20770"/>
                    <a:pt x="14766" y="20857"/>
                    <a:pt x="14551" y="20936"/>
                  </a:cubicBezTo>
                  <a:close/>
                  <a:moveTo>
                    <a:pt x="7085" y="20941"/>
                  </a:moveTo>
                  <a:cubicBezTo>
                    <a:pt x="6869" y="20862"/>
                    <a:pt x="6653" y="20774"/>
                    <a:pt x="6441" y="20681"/>
                  </a:cubicBezTo>
                  <a:lnTo>
                    <a:pt x="6534" y="20472"/>
                  </a:lnTo>
                  <a:cubicBezTo>
                    <a:pt x="6741" y="20563"/>
                    <a:pt x="6953" y="20649"/>
                    <a:pt x="7164" y="20726"/>
                  </a:cubicBezTo>
                  <a:cubicBezTo>
                    <a:pt x="7164" y="20726"/>
                    <a:pt x="7085" y="20941"/>
                    <a:pt x="7085" y="20941"/>
                  </a:cubicBezTo>
                  <a:close/>
                  <a:moveTo>
                    <a:pt x="13223" y="21330"/>
                  </a:moveTo>
                  <a:lnTo>
                    <a:pt x="13172" y="21107"/>
                  </a:lnTo>
                  <a:cubicBezTo>
                    <a:pt x="13392" y="21057"/>
                    <a:pt x="13613" y="20999"/>
                    <a:pt x="13828" y="20935"/>
                  </a:cubicBezTo>
                  <a:lnTo>
                    <a:pt x="13894" y="21155"/>
                  </a:lnTo>
                  <a:cubicBezTo>
                    <a:pt x="13673" y="21220"/>
                    <a:pt x="13448" y="21279"/>
                    <a:pt x="13223" y="21330"/>
                  </a:cubicBezTo>
                  <a:close/>
                  <a:moveTo>
                    <a:pt x="8413" y="21333"/>
                  </a:moveTo>
                  <a:cubicBezTo>
                    <a:pt x="8188" y="21282"/>
                    <a:pt x="7962" y="21224"/>
                    <a:pt x="7742" y="21158"/>
                  </a:cubicBezTo>
                  <a:lnTo>
                    <a:pt x="7807" y="20939"/>
                  </a:lnTo>
                  <a:cubicBezTo>
                    <a:pt x="8023" y="21003"/>
                    <a:pt x="8243" y="21060"/>
                    <a:pt x="8464" y="21110"/>
                  </a:cubicBezTo>
                  <a:cubicBezTo>
                    <a:pt x="8464" y="21110"/>
                    <a:pt x="8413" y="21333"/>
                    <a:pt x="8413" y="21333"/>
                  </a:cubicBezTo>
                  <a:close/>
                  <a:moveTo>
                    <a:pt x="11856" y="21550"/>
                  </a:moveTo>
                  <a:lnTo>
                    <a:pt x="11834" y="21322"/>
                  </a:lnTo>
                  <a:cubicBezTo>
                    <a:pt x="12059" y="21301"/>
                    <a:pt x="12285" y="21272"/>
                    <a:pt x="12507" y="21236"/>
                  </a:cubicBezTo>
                  <a:lnTo>
                    <a:pt x="12543" y="21462"/>
                  </a:lnTo>
                  <a:cubicBezTo>
                    <a:pt x="12317" y="21498"/>
                    <a:pt x="12086" y="21528"/>
                    <a:pt x="11856" y="21550"/>
                  </a:cubicBezTo>
                  <a:close/>
                  <a:moveTo>
                    <a:pt x="9780" y="21551"/>
                  </a:moveTo>
                  <a:cubicBezTo>
                    <a:pt x="9552" y="21530"/>
                    <a:pt x="9321" y="21500"/>
                    <a:pt x="9093" y="21464"/>
                  </a:cubicBezTo>
                  <a:lnTo>
                    <a:pt x="9129" y="21238"/>
                  </a:lnTo>
                  <a:cubicBezTo>
                    <a:pt x="9352" y="21273"/>
                    <a:pt x="9578" y="21302"/>
                    <a:pt x="9802" y="21323"/>
                  </a:cubicBezTo>
                  <a:cubicBezTo>
                    <a:pt x="9802" y="21323"/>
                    <a:pt x="9780" y="21551"/>
                    <a:pt x="9780" y="21551"/>
                  </a:cubicBezTo>
                  <a:close/>
                  <a:moveTo>
                    <a:pt x="10812" y="21600"/>
                  </a:moveTo>
                  <a:cubicBezTo>
                    <a:pt x="10698" y="21600"/>
                    <a:pt x="10585" y="21598"/>
                    <a:pt x="10472" y="21595"/>
                  </a:cubicBezTo>
                  <a:lnTo>
                    <a:pt x="10479" y="21366"/>
                  </a:lnTo>
                  <a:cubicBezTo>
                    <a:pt x="10704" y="21373"/>
                    <a:pt x="10932" y="21373"/>
                    <a:pt x="11157" y="21366"/>
                  </a:cubicBezTo>
                  <a:lnTo>
                    <a:pt x="11165" y="21594"/>
                  </a:lnTo>
                  <a:cubicBezTo>
                    <a:pt x="11047" y="21598"/>
                    <a:pt x="10930" y="21600"/>
                    <a:pt x="10812" y="21600"/>
                  </a:cubicBezTo>
                  <a:close/>
                  <a:moveTo>
                    <a:pt x="10812" y="21600"/>
                  </a:moveTo>
                </a:path>
              </a:pathLst>
            </a:custGeom>
            <a:solidFill>
              <a:srgbClr val="999999"/>
            </a:solidFill>
            <a:ln w="12700" cap="flat">
              <a:noFill/>
              <a:miter lim="800000"/>
              <a:headEnd type="none" w="med" len="med"/>
              <a:tailEnd type="none" w="med" len="med"/>
            </a:ln>
          </p:spPr>
          <p:txBody>
            <a:bodyPr lIns="0" tIns="0" rIns="0" bIns="0">
              <a:prstTxWarp prst="textNoShape">
                <a:avLst/>
              </a:prstTxWarp>
            </a:bodyPr>
            <a:lstStyle/>
            <a:p>
              <a:endParaRPr lang="en-US"/>
            </a:p>
          </p:txBody>
        </p:sp>
      </p:grpSp>
      <p:sp>
        <p:nvSpPr>
          <p:cNvPr id="12295" name="AutoShape 7"/>
          <p:cNvSpPr>
            <a:spLocks/>
          </p:cNvSpPr>
          <p:nvPr/>
        </p:nvSpPr>
        <p:spPr bwMode="auto">
          <a:xfrm>
            <a:off x="3729931" y="2588408"/>
            <a:ext cx="1872853" cy="1880466"/>
          </a:xfrm>
          <a:custGeom>
            <a:avLst/>
            <a:gdLst>
              <a:gd name="T0" fmla="*/ 10800 w 21600"/>
              <a:gd name="T1" fmla="*/ 10800 h 21600"/>
            </a:gdLst>
            <a:ahLst/>
            <a:cxnLst>
              <a:cxn ang="0">
                <a:pos x="T0" y="T1"/>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21600" y="10800"/>
                </a:moveTo>
              </a:path>
            </a:pathLst>
          </a:custGeom>
          <a:solidFill>
            <a:schemeClr val="accent1"/>
          </a:soli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2302" name="Rectangle 14"/>
          <p:cNvSpPr>
            <a:spLocks/>
          </p:cNvSpPr>
          <p:nvPr/>
        </p:nvSpPr>
        <p:spPr bwMode="auto">
          <a:xfrm>
            <a:off x="3614772" y="328282"/>
            <a:ext cx="1910290" cy="320088"/>
          </a:xfrm>
          <a:prstGeom prst="rect">
            <a:avLst/>
          </a:prstGeom>
          <a:noFill/>
          <a:ln w="12700" cap="flat">
            <a:noFill/>
            <a:miter lim="800000"/>
            <a:headEnd type="none" w="med" len="med"/>
            <a:tailEnd type="none" w="med" len="med"/>
          </a:ln>
        </p:spPr>
        <p:txBody>
          <a:bodyPr wrap="square" lIns="0" tIns="0" rIns="0" bIns="0" anchor="b">
            <a:prstTxWarp prst="textNoShape">
              <a:avLst/>
            </a:prstTxWarp>
            <a:spAutoFit/>
          </a:bodyPr>
          <a:lstStyle/>
          <a:p>
            <a:pPr>
              <a:lnSpc>
                <a:spcPct val="80000"/>
              </a:lnSpc>
            </a:pPr>
            <a:r>
              <a:rPr lang="en-US" sz="2600" dirty="0" smtClean="0">
                <a:solidFill>
                  <a:srgbClr val="FFFFFF"/>
                </a:solidFill>
                <a:latin typeface="Bebas" charset="0"/>
                <a:ea typeface="Bebas" charset="0"/>
                <a:cs typeface="Bebas" charset="0"/>
                <a:sym typeface="Bebas" charset="0"/>
              </a:rPr>
              <a:t>THE PROJECT</a:t>
            </a:r>
            <a:endParaRPr lang="en-US" sz="2600" dirty="0">
              <a:solidFill>
                <a:srgbClr val="FFFFFF"/>
              </a:solidFill>
              <a:latin typeface="Bebas" charset="0"/>
              <a:ea typeface="Bebas" charset="0"/>
              <a:cs typeface="Bebas" charset="0"/>
              <a:sym typeface="Bebas" charset="0"/>
            </a:endParaRPr>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3569" y="2948972"/>
            <a:ext cx="1108297" cy="1123733"/>
          </a:xfrm>
          <a:prstGeom prst="rect">
            <a:avLst/>
          </a:prstGeom>
        </p:spPr>
      </p:pic>
      <p:pic>
        <p:nvPicPr>
          <p:cNvPr id="4" name="Imag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5149" y="1883793"/>
            <a:ext cx="801147" cy="801147"/>
          </a:xfrm>
          <a:prstGeom prst="rect">
            <a:avLst/>
          </a:prstGeom>
        </p:spPr>
      </p:pic>
      <p:pic>
        <p:nvPicPr>
          <p:cNvPr id="5" name="Imag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02227" y="4117584"/>
            <a:ext cx="914400" cy="914400"/>
          </a:xfrm>
          <a:prstGeom prst="rect">
            <a:avLst/>
          </a:prstGeom>
        </p:spPr>
      </p:pic>
      <p:grpSp>
        <p:nvGrpSpPr>
          <p:cNvPr id="13" name="Groupe 12"/>
          <p:cNvGrpSpPr/>
          <p:nvPr/>
        </p:nvGrpSpPr>
        <p:grpSpPr>
          <a:xfrm>
            <a:off x="449760" y="2084311"/>
            <a:ext cx="8098897" cy="2863993"/>
            <a:chOff x="449760" y="2084311"/>
            <a:chExt cx="8098897" cy="2863993"/>
          </a:xfrm>
        </p:grpSpPr>
        <p:sp>
          <p:nvSpPr>
            <p:cNvPr id="43" name="ZoneTexte 42"/>
            <p:cNvSpPr txBox="1"/>
            <p:nvPr/>
          </p:nvSpPr>
          <p:spPr>
            <a:xfrm>
              <a:off x="449760" y="2130478"/>
              <a:ext cx="2030853" cy="707886"/>
            </a:xfrm>
            <a:prstGeom prst="rect">
              <a:avLst/>
            </a:prstGeom>
            <a:noFill/>
          </p:spPr>
          <p:txBody>
            <a:bodyPr wrap="square" rtlCol="0">
              <a:spAutoFit/>
            </a:bodyPr>
            <a:lstStyle/>
            <a:p>
              <a:pPr algn="l"/>
              <a:r>
                <a:rPr lang="fr-FR" sz="2000" dirty="0" smtClean="0">
                  <a:solidFill>
                    <a:srgbClr val="666666"/>
                  </a:solidFill>
                  <a:latin typeface="Montserrat" panose="00000500000000000000" pitchFamily="50" charset="0"/>
                </a:rPr>
                <a:t>Minimal modification</a:t>
              </a:r>
              <a:endParaRPr lang="fr-FR" sz="2000" dirty="0">
                <a:solidFill>
                  <a:srgbClr val="666666"/>
                </a:solidFill>
                <a:latin typeface="Montserrat" panose="00000500000000000000" pitchFamily="50" charset="0"/>
              </a:endParaRPr>
            </a:p>
          </p:txBody>
        </p:sp>
        <p:grpSp>
          <p:nvGrpSpPr>
            <p:cNvPr id="12" name="Groupe 11"/>
            <p:cNvGrpSpPr/>
            <p:nvPr/>
          </p:nvGrpSpPr>
          <p:grpSpPr>
            <a:xfrm>
              <a:off x="449760" y="2084311"/>
              <a:ext cx="8098897" cy="2863993"/>
              <a:chOff x="449760" y="2084311"/>
              <a:chExt cx="8098897" cy="2863993"/>
            </a:xfrm>
          </p:grpSpPr>
          <p:sp>
            <p:nvSpPr>
              <p:cNvPr id="6" name="ZoneTexte 5"/>
              <p:cNvSpPr txBox="1"/>
              <p:nvPr/>
            </p:nvSpPr>
            <p:spPr>
              <a:xfrm>
                <a:off x="6663779" y="2084311"/>
                <a:ext cx="1655861" cy="400110"/>
              </a:xfrm>
              <a:prstGeom prst="rect">
                <a:avLst/>
              </a:prstGeom>
              <a:noFill/>
            </p:spPr>
            <p:txBody>
              <a:bodyPr wrap="square" rtlCol="0">
                <a:spAutoFit/>
              </a:bodyPr>
              <a:lstStyle/>
              <a:p>
                <a:pPr algn="l"/>
                <a:r>
                  <a:rPr lang="fr-FR" sz="2000" dirty="0" err="1" smtClean="0">
                    <a:solidFill>
                      <a:srgbClr val="666666"/>
                    </a:solidFill>
                    <a:latin typeface="Montserrat" panose="00000500000000000000" pitchFamily="50" charset="0"/>
                  </a:rPr>
                  <a:t>Reliability</a:t>
                </a:r>
                <a:endParaRPr lang="fr-FR" sz="2000" dirty="0">
                  <a:solidFill>
                    <a:srgbClr val="666666"/>
                  </a:solidFill>
                  <a:latin typeface="Montserrat" panose="00000500000000000000" pitchFamily="50" charset="0"/>
                </a:endParaRPr>
              </a:p>
            </p:txBody>
          </p:sp>
          <p:sp>
            <p:nvSpPr>
              <p:cNvPr id="46" name="ZoneTexte 45"/>
              <p:cNvSpPr txBox="1"/>
              <p:nvPr/>
            </p:nvSpPr>
            <p:spPr>
              <a:xfrm>
                <a:off x="449760" y="4374729"/>
                <a:ext cx="2266056" cy="400110"/>
              </a:xfrm>
              <a:prstGeom prst="rect">
                <a:avLst/>
              </a:prstGeom>
              <a:noFill/>
            </p:spPr>
            <p:txBody>
              <a:bodyPr wrap="square" rtlCol="0">
                <a:spAutoFit/>
              </a:bodyPr>
              <a:lstStyle/>
              <a:p>
                <a:pPr algn="l"/>
                <a:r>
                  <a:rPr lang="fr-FR" sz="2000" dirty="0" err="1" smtClean="0">
                    <a:solidFill>
                      <a:srgbClr val="666666"/>
                    </a:solidFill>
                    <a:latin typeface="Montserrat" panose="00000500000000000000" pitchFamily="50" charset="0"/>
                  </a:rPr>
                  <a:t>Response</a:t>
                </a:r>
                <a:r>
                  <a:rPr lang="fr-FR" sz="2000" dirty="0" smtClean="0">
                    <a:solidFill>
                      <a:srgbClr val="666666"/>
                    </a:solidFill>
                    <a:latin typeface="Montserrat" panose="00000500000000000000" pitchFamily="50" charset="0"/>
                  </a:rPr>
                  <a:t> Time</a:t>
                </a:r>
                <a:endParaRPr lang="fr-FR" sz="2000" dirty="0">
                  <a:solidFill>
                    <a:srgbClr val="666666"/>
                  </a:solidFill>
                  <a:latin typeface="Montserrat" panose="00000500000000000000" pitchFamily="50" charset="0"/>
                </a:endParaRPr>
              </a:p>
            </p:txBody>
          </p:sp>
          <p:sp>
            <p:nvSpPr>
              <p:cNvPr id="47" name="ZoneTexte 46"/>
              <p:cNvSpPr txBox="1"/>
              <p:nvPr/>
            </p:nvSpPr>
            <p:spPr>
              <a:xfrm>
                <a:off x="6663779" y="4240418"/>
                <a:ext cx="1884878" cy="707886"/>
              </a:xfrm>
              <a:prstGeom prst="rect">
                <a:avLst/>
              </a:prstGeom>
              <a:noFill/>
            </p:spPr>
            <p:txBody>
              <a:bodyPr wrap="square" rtlCol="0">
                <a:spAutoFit/>
              </a:bodyPr>
              <a:lstStyle/>
              <a:p>
                <a:pPr algn="l"/>
                <a:r>
                  <a:rPr lang="fr-FR" sz="2000" dirty="0" smtClean="0">
                    <a:solidFill>
                      <a:srgbClr val="666666"/>
                    </a:solidFill>
                    <a:latin typeface="Montserrat" panose="00000500000000000000" pitchFamily="50" charset="0"/>
                  </a:rPr>
                  <a:t>Qualification Scenario</a:t>
                </a:r>
              </a:p>
            </p:txBody>
          </p:sp>
        </p:grpSp>
      </p:grpSp>
      <p:pic>
        <p:nvPicPr>
          <p:cNvPr id="9" name="Imag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30123" y="2112964"/>
            <a:ext cx="631610" cy="631610"/>
          </a:xfrm>
          <a:prstGeom prst="rect">
            <a:avLst/>
          </a:prstGeom>
        </p:spPr>
      </p:pic>
      <p:pic>
        <p:nvPicPr>
          <p:cNvPr id="10" name="Imag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54266" y="4402072"/>
            <a:ext cx="546232" cy="546232"/>
          </a:xfrm>
          <a:prstGeom prst="rect">
            <a:avLst/>
          </a:prstGeom>
        </p:spPr>
      </p:pic>
    </p:spTree>
    <p:extLst>
      <p:ext uri="{BB962C8B-B14F-4D97-AF65-F5344CB8AC3E}">
        <p14:creationId xmlns:p14="http://schemas.microsoft.com/office/powerpoint/2010/main" val="2480314122"/>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afterEffect">
                                  <p:stCondLst>
                                    <p:cond delay="0"/>
                                  </p:stCondLst>
                                  <p:childTnLst>
                                    <p:set>
                                      <p:cBhvr>
                                        <p:cTn id="6" dur="1" fill="hold">
                                          <p:stCondLst>
                                            <p:cond delay="499"/>
                                          </p:stCondLst>
                                        </p:cTn>
                                        <p:tgtEl>
                                          <p:spTgt spid="12289"/>
                                        </p:tgtEl>
                                        <p:attrNameLst>
                                          <p:attrName>style.visibility</p:attrName>
                                        </p:attrNameLst>
                                      </p:cBhvr>
                                      <p:to>
                                        <p:strVal val="visible"/>
                                      </p:to>
                                    </p:set>
                                  </p:childTnLst>
                                </p:cTn>
                              </p:par>
                            </p:childTnLst>
                          </p:cTn>
                        </p:par>
                        <p:par>
                          <p:cTn id="7" fill="hold">
                            <p:stCondLst>
                              <p:cond delay="500"/>
                            </p:stCondLst>
                            <p:childTnLst>
                              <p:par>
                                <p:cTn id="8" presetID="0" presetClass="entr" presetSubtype="0" fill="hold" grpId="0" nodeType="afterEffect">
                                  <p:stCondLst>
                                    <p:cond delay="0"/>
                                  </p:stCondLst>
                                  <p:childTnLst>
                                    <p:set>
                                      <p:cBhvr>
                                        <p:cTn id="9" dur="1" fill="hold">
                                          <p:stCondLst>
                                            <p:cond delay="499"/>
                                          </p:stCondLst>
                                        </p:cTn>
                                        <p:tgtEl>
                                          <p:spTgt spid="12290"/>
                                        </p:tgtEl>
                                        <p:attrNameLst>
                                          <p:attrName>style.visibility</p:attrName>
                                        </p:attrNameLst>
                                      </p:cBhvr>
                                      <p:to>
                                        <p:strVal val="visible"/>
                                      </p:to>
                                    </p:set>
                                  </p:childTnLst>
                                </p:cTn>
                              </p:par>
                            </p:childTnLst>
                          </p:cTn>
                        </p:par>
                        <p:par>
                          <p:cTn id="10" fill="hold">
                            <p:stCondLst>
                              <p:cond delay="1000"/>
                            </p:stCondLst>
                            <p:childTnLst>
                              <p:par>
                                <p:cTn id="11" presetID="0" presetClass="entr" presetSubtype="0" fill="hold" grpId="0" nodeType="afterEffect">
                                  <p:stCondLst>
                                    <p:cond delay="0"/>
                                  </p:stCondLst>
                                  <p:childTnLst>
                                    <p:set>
                                      <p:cBhvr>
                                        <p:cTn id="12" dur="1" fill="hold">
                                          <p:stCondLst>
                                            <p:cond delay="499"/>
                                          </p:stCondLst>
                                        </p:cTn>
                                        <p:tgtEl>
                                          <p:spTgt spid="12295"/>
                                        </p:tgtEl>
                                        <p:attrNameLst>
                                          <p:attrName>style.visibility</p:attrName>
                                        </p:attrNameLst>
                                      </p:cBhvr>
                                      <p:to>
                                        <p:strVal val="visible"/>
                                      </p:to>
                                    </p:se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par>
                                <p:cTn id="17" presetID="10"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21" presetClass="entr" presetSubtype="1"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heel(1)">
                                      <p:cBhvr>
                                        <p:cTn id="28" dur="600"/>
                                        <p:tgtEl>
                                          <p:spTgt spid="13"/>
                                        </p:tgtEl>
                                      </p:cBhvr>
                                    </p:animEffect>
                                  </p:childTnLst>
                                </p:cTn>
                              </p:par>
                              <p:par>
                                <p:cTn id="29" presetID="10"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nimBg="1"/>
      <p:bldP spid="12289" grpId="0" animBg="1"/>
      <p:bldP spid="12295"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ear">
  <a:themeElements>
    <a:clrScheme name="">
      <a:dk1>
        <a:srgbClr val="000000"/>
      </a:dk1>
      <a:lt1>
        <a:srgbClr val="F1F1F1"/>
      </a:lt1>
      <a:dk2>
        <a:srgbClr val="000000"/>
      </a:dk2>
      <a:lt2>
        <a:srgbClr val="808080"/>
      </a:lt2>
      <a:accent1>
        <a:srgbClr val="DA5054"/>
      </a:accent1>
      <a:accent2>
        <a:srgbClr val="333399"/>
      </a:accent2>
      <a:accent3>
        <a:srgbClr val="F7F7F7"/>
      </a:accent3>
      <a:accent4>
        <a:srgbClr val="000000"/>
      </a:accent4>
      <a:accent5>
        <a:srgbClr val="EAB3B3"/>
      </a:accent5>
      <a:accent6>
        <a:srgbClr val="2D2D8A"/>
      </a:accent6>
      <a:hlink>
        <a:srgbClr val="009999"/>
      </a:hlink>
      <a:folHlink>
        <a:srgbClr val="99CC00"/>
      </a:folHlink>
    </a:clrScheme>
    <a:fontScheme name="Clea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Clea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Report">
  <a:themeElements>
    <a:clrScheme name="Custom 7">
      <a:dk1>
        <a:srgbClr val="C5C5C5"/>
      </a:dk1>
      <a:lt1>
        <a:srgbClr val="F1F1F1"/>
      </a:lt1>
      <a:dk2>
        <a:srgbClr val="000000"/>
      </a:dk2>
      <a:lt2>
        <a:srgbClr val="000000"/>
      </a:lt2>
      <a:accent1>
        <a:srgbClr val="4DAAE4"/>
      </a:accent1>
      <a:accent2>
        <a:srgbClr val="EBA7DD"/>
      </a:accent2>
      <a:accent3>
        <a:srgbClr val="FF916C"/>
      </a:accent3>
      <a:accent4>
        <a:srgbClr val="5FB79C"/>
      </a:accent4>
      <a:accent5>
        <a:srgbClr val="EAD97D"/>
      </a:accent5>
      <a:accent6>
        <a:srgbClr val="3E455A"/>
      </a:accent6>
      <a:hlink>
        <a:srgbClr val="121614"/>
      </a:hlink>
      <a:folHlink>
        <a:srgbClr val="141314"/>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Repor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8505</TotalTime>
  <Pages>0</Pages>
  <Words>1613</Words>
  <Characters>0</Characters>
  <Application>Microsoft Office PowerPoint</Application>
  <PresentationFormat>Affichage à l'écran (4:3)</PresentationFormat>
  <Lines>0</Lines>
  <Paragraphs>415</Paragraphs>
  <Slides>45</Slides>
  <Notes>43</Notes>
  <HiddenSlides>0</HiddenSlides>
  <MMClips>4</MMClips>
  <ScaleCrop>false</ScaleCrop>
  <HeadingPairs>
    <vt:vector size="6" baseType="variant">
      <vt:variant>
        <vt:lpstr>Polices utilisées</vt:lpstr>
      </vt:variant>
      <vt:variant>
        <vt:i4>15</vt:i4>
      </vt:variant>
      <vt:variant>
        <vt:lpstr>Thème</vt:lpstr>
      </vt:variant>
      <vt:variant>
        <vt:i4>2</vt:i4>
      </vt:variant>
      <vt:variant>
        <vt:lpstr>Titres des diapositives</vt:lpstr>
      </vt:variant>
      <vt:variant>
        <vt:i4>45</vt:i4>
      </vt:variant>
    </vt:vector>
  </HeadingPairs>
  <TitlesOfParts>
    <vt:vector size="62" baseType="lpstr">
      <vt:lpstr>Microsoft YaHei</vt:lpstr>
      <vt:lpstr>Arial</vt:lpstr>
      <vt:lpstr>Bebas</vt:lpstr>
      <vt:lpstr>Calibri</vt:lpstr>
      <vt:lpstr>Gill Sans</vt:lpstr>
      <vt:lpstr>Helvetica</vt:lpstr>
      <vt:lpstr>Helvetica Light</vt:lpstr>
      <vt:lpstr>Helvetica Neue</vt:lpstr>
      <vt:lpstr>Helvetica Neue Bold Condensed</vt:lpstr>
      <vt:lpstr>Helvetica Neue Light</vt:lpstr>
      <vt:lpstr>Montserrat</vt:lpstr>
      <vt:lpstr>Montserrat Light</vt:lpstr>
      <vt:lpstr>Open Sans</vt:lpstr>
      <vt:lpstr>Wingdings</vt:lpstr>
      <vt:lpstr>ヒラギノ角ゴ ProN W3</vt:lpstr>
      <vt:lpstr>Clear</vt:lpstr>
      <vt:lpstr>Report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Aurélien Tamas-Leloup</dc:creator>
  <cp:keywords/>
  <dc:description/>
  <cp:lastModifiedBy>Aurélien Tamas-Leloup</cp:lastModifiedBy>
  <cp:revision>188</cp:revision>
  <dcterms:created xsi:type="dcterms:W3CDTF">2014-03-04T21:38:25Z</dcterms:created>
  <dcterms:modified xsi:type="dcterms:W3CDTF">2016-01-28T10:37:46Z</dcterms:modified>
  <cp:category/>
</cp:coreProperties>
</file>